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6" r:id="rId32"/>
    <p:sldId id="297" r:id="rId33"/>
    <p:sldId id="286" r:id="rId34"/>
    <p:sldId id="287" r:id="rId35"/>
    <p:sldId id="288" r:id="rId36"/>
    <p:sldId id="289" r:id="rId37"/>
    <p:sldId id="290" r:id="rId38"/>
    <p:sldId id="291" r:id="rId39"/>
    <p:sldId id="292" r:id="rId40"/>
    <p:sldId id="293" r:id="rId41"/>
    <p:sldId id="294" r:id="rId42"/>
    <p:sldId id="295" r:id="rId4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EF5A8-3A70-401C-BAC9-F1B2C8C797D7}" v="15" dt="2025-06-26T06:16:19.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IK NASEER HUSSAIN" userId="7cb9842e3cb98a94" providerId="LiveId" clId="{3DBEF5A8-3A70-401C-BAC9-F1B2C8C797D7}"/>
    <pc:docChg chg="undo custSel addSld delSld modSld">
      <pc:chgData name="SHAIK NASEER HUSSAIN" userId="7cb9842e3cb98a94" providerId="LiveId" clId="{3DBEF5A8-3A70-401C-BAC9-F1B2C8C797D7}" dt="2025-06-26T06:17:09.645" v="71" actId="14100"/>
      <pc:docMkLst>
        <pc:docMk/>
      </pc:docMkLst>
      <pc:sldChg chg="addSp modSp">
        <pc:chgData name="SHAIK NASEER HUSSAIN" userId="7cb9842e3cb98a94" providerId="LiveId" clId="{3DBEF5A8-3A70-401C-BAC9-F1B2C8C797D7}" dt="2025-06-26T06:07:31.052" v="18"/>
        <pc:sldMkLst>
          <pc:docMk/>
          <pc:sldMk cId="0" sldId="285"/>
        </pc:sldMkLst>
        <pc:spChg chg="add mod">
          <ac:chgData name="SHAIK NASEER HUSSAIN" userId="7cb9842e3cb98a94" providerId="LiveId" clId="{3DBEF5A8-3A70-401C-BAC9-F1B2C8C797D7}" dt="2025-06-26T06:07:31.052" v="18"/>
          <ac:spMkLst>
            <pc:docMk/>
            <pc:sldMk cId="0" sldId="285"/>
            <ac:spMk id="26" creationId="{1C712ED7-C19E-52F5-69A8-3154E0D3DB8D}"/>
          </ac:spMkLst>
        </pc:spChg>
        <pc:spChg chg="add mod">
          <ac:chgData name="SHAIK NASEER HUSSAIN" userId="7cb9842e3cb98a94" providerId="LiveId" clId="{3DBEF5A8-3A70-401C-BAC9-F1B2C8C797D7}" dt="2025-06-26T06:07:31.052" v="18"/>
          <ac:spMkLst>
            <pc:docMk/>
            <pc:sldMk cId="0" sldId="285"/>
            <ac:spMk id="27" creationId="{784E20E8-7E9B-27B1-1CD5-611FA1FFFCD9}"/>
          </ac:spMkLst>
        </pc:spChg>
        <pc:spChg chg="add mod">
          <ac:chgData name="SHAIK NASEER HUSSAIN" userId="7cb9842e3cb98a94" providerId="LiveId" clId="{3DBEF5A8-3A70-401C-BAC9-F1B2C8C797D7}" dt="2025-06-26T06:07:31.052" v="18"/>
          <ac:spMkLst>
            <pc:docMk/>
            <pc:sldMk cId="0" sldId="285"/>
            <ac:spMk id="28" creationId="{CA29A47F-C542-5887-2B4C-640B09A3898F}"/>
          </ac:spMkLst>
        </pc:spChg>
        <pc:spChg chg="add mod">
          <ac:chgData name="SHAIK NASEER HUSSAIN" userId="7cb9842e3cb98a94" providerId="LiveId" clId="{3DBEF5A8-3A70-401C-BAC9-F1B2C8C797D7}" dt="2025-06-26T06:07:31.052" v="18"/>
          <ac:spMkLst>
            <pc:docMk/>
            <pc:sldMk cId="0" sldId="285"/>
            <ac:spMk id="29" creationId="{E0347ACD-04BA-05D8-97A5-2D49A116B599}"/>
          </ac:spMkLst>
        </pc:spChg>
        <pc:spChg chg="add mod">
          <ac:chgData name="SHAIK NASEER HUSSAIN" userId="7cb9842e3cb98a94" providerId="LiveId" clId="{3DBEF5A8-3A70-401C-BAC9-F1B2C8C797D7}" dt="2025-06-26T06:07:31.052" v="18"/>
          <ac:spMkLst>
            <pc:docMk/>
            <pc:sldMk cId="0" sldId="285"/>
            <ac:spMk id="30" creationId="{275DA601-EB70-428D-0B2E-91E4FEABFFC9}"/>
          </ac:spMkLst>
        </pc:spChg>
        <pc:spChg chg="add mod">
          <ac:chgData name="SHAIK NASEER HUSSAIN" userId="7cb9842e3cb98a94" providerId="LiveId" clId="{3DBEF5A8-3A70-401C-BAC9-F1B2C8C797D7}" dt="2025-06-26T06:07:31.052" v="18"/>
          <ac:spMkLst>
            <pc:docMk/>
            <pc:sldMk cId="0" sldId="285"/>
            <ac:spMk id="31" creationId="{FC947E8A-05A0-2155-26CD-76D8AF50D2D2}"/>
          </ac:spMkLst>
        </pc:spChg>
        <pc:spChg chg="add mod">
          <ac:chgData name="SHAIK NASEER HUSSAIN" userId="7cb9842e3cb98a94" providerId="LiveId" clId="{3DBEF5A8-3A70-401C-BAC9-F1B2C8C797D7}" dt="2025-06-26T06:07:31.052" v="18"/>
          <ac:spMkLst>
            <pc:docMk/>
            <pc:sldMk cId="0" sldId="285"/>
            <ac:spMk id="32" creationId="{1EC1D50C-A4A4-1846-4FD6-CF68CDD127D4}"/>
          </ac:spMkLst>
        </pc:spChg>
        <pc:spChg chg="add mod">
          <ac:chgData name="SHAIK NASEER HUSSAIN" userId="7cb9842e3cb98a94" providerId="LiveId" clId="{3DBEF5A8-3A70-401C-BAC9-F1B2C8C797D7}" dt="2025-06-26T06:07:31.052" v="18"/>
          <ac:spMkLst>
            <pc:docMk/>
            <pc:sldMk cId="0" sldId="285"/>
            <ac:spMk id="33" creationId="{11E5001C-FB0E-F87F-A693-67AAA5A7CCF8}"/>
          </ac:spMkLst>
        </pc:spChg>
        <pc:spChg chg="add mod">
          <ac:chgData name="SHAIK NASEER HUSSAIN" userId="7cb9842e3cb98a94" providerId="LiveId" clId="{3DBEF5A8-3A70-401C-BAC9-F1B2C8C797D7}" dt="2025-06-26T06:07:31.052" v="18"/>
          <ac:spMkLst>
            <pc:docMk/>
            <pc:sldMk cId="0" sldId="285"/>
            <ac:spMk id="35" creationId="{02C0669D-69FC-C2F3-AAE5-05792617880E}"/>
          </ac:spMkLst>
        </pc:spChg>
        <pc:spChg chg="add mod">
          <ac:chgData name="SHAIK NASEER HUSSAIN" userId="7cb9842e3cb98a94" providerId="LiveId" clId="{3DBEF5A8-3A70-401C-BAC9-F1B2C8C797D7}" dt="2025-06-26T06:07:31.052" v="18"/>
          <ac:spMkLst>
            <pc:docMk/>
            <pc:sldMk cId="0" sldId="285"/>
            <ac:spMk id="36" creationId="{BED5EE19-5D39-E193-D16E-20B0ACDB4966}"/>
          </ac:spMkLst>
        </pc:spChg>
      </pc:sldChg>
      <pc:sldChg chg="addSp delSp modSp add del mod">
        <pc:chgData name="SHAIK NASEER HUSSAIN" userId="7cb9842e3cb98a94" providerId="LiveId" clId="{3DBEF5A8-3A70-401C-BAC9-F1B2C8C797D7}" dt="2025-06-26T06:07:20.240" v="17"/>
        <pc:sldMkLst>
          <pc:docMk/>
          <pc:sldMk cId="2974294357" sldId="296"/>
        </pc:sldMkLst>
        <pc:spChg chg="add del mod">
          <ac:chgData name="SHAIK NASEER HUSSAIN" userId="7cb9842e3cb98a94" providerId="LiveId" clId="{3DBEF5A8-3A70-401C-BAC9-F1B2C8C797D7}" dt="2025-06-26T06:07:17.223" v="13" actId="14100"/>
          <ac:spMkLst>
            <pc:docMk/>
            <pc:sldMk cId="2974294357" sldId="296"/>
            <ac:spMk id="8" creationId="{1C712ED7-C19E-52F5-69A8-3154E0D3DB8D}"/>
          </ac:spMkLst>
        </pc:spChg>
        <pc:spChg chg="add del mod">
          <ac:chgData name="SHAIK NASEER HUSSAIN" userId="7cb9842e3cb98a94" providerId="LiveId" clId="{3DBEF5A8-3A70-401C-BAC9-F1B2C8C797D7}" dt="2025-06-26T06:07:17.223" v="13" actId="14100"/>
          <ac:spMkLst>
            <pc:docMk/>
            <pc:sldMk cId="2974294357" sldId="296"/>
            <ac:spMk id="9" creationId="{784E20E8-7E9B-27B1-1CD5-611FA1FFFCD9}"/>
          </ac:spMkLst>
        </pc:spChg>
        <pc:spChg chg="add del">
          <ac:chgData name="SHAIK NASEER HUSSAIN" userId="7cb9842e3cb98a94" providerId="LiveId" clId="{3DBEF5A8-3A70-401C-BAC9-F1B2C8C797D7}" dt="2025-06-26T06:07:17.791" v="14" actId="21"/>
          <ac:spMkLst>
            <pc:docMk/>
            <pc:sldMk cId="2974294357" sldId="296"/>
            <ac:spMk id="10" creationId="{984D6D21-F56E-7444-661E-E71E151F8C86}"/>
          </ac:spMkLst>
        </pc:spChg>
        <pc:spChg chg="add del">
          <ac:chgData name="SHAIK NASEER HUSSAIN" userId="7cb9842e3cb98a94" providerId="LiveId" clId="{3DBEF5A8-3A70-401C-BAC9-F1B2C8C797D7}" dt="2025-06-26T06:07:19.582" v="16" actId="21"/>
          <ac:spMkLst>
            <pc:docMk/>
            <pc:sldMk cId="2974294357" sldId="296"/>
            <ac:spMk id="11" creationId="{90B64EA8-2000-4123-52AC-11A88D08625C}"/>
          </ac:spMkLst>
        </pc:spChg>
        <pc:spChg chg="add del mod">
          <ac:chgData name="SHAIK NASEER HUSSAIN" userId="7cb9842e3cb98a94" providerId="LiveId" clId="{3DBEF5A8-3A70-401C-BAC9-F1B2C8C797D7}" dt="2025-06-26T06:07:17.223" v="13" actId="14100"/>
          <ac:spMkLst>
            <pc:docMk/>
            <pc:sldMk cId="2974294357" sldId="296"/>
            <ac:spMk id="12" creationId="{CA29A47F-C542-5887-2B4C-640B09A3898F}"/>
          </ac:spMkLst>
        </pc:spChg>
        <pc:spChg chg="add del mod">
          <ac:chgData name="SHAIK NASEER HUSSAIN" userId="7cb9842e3cb98a94" providerId="LiveId" clId="{3DBEF5A8-3A70-401C-BAC9-F1B2C8C797D7}" dt="2025-06-26T06:07:17.223" v="13" actId="14100"/>
          <ac:spMkLst>
            <pc:docMk/>
            <pc:sldMk cId="2974294357" sldId="296"/>
            <ac:spMk id="13" creationId="{E0347ACD-04BA-05D8-97A5-2D49A116B599}"/>
          </ac:spMkLst>
        </pc:spChg>
        <pc:spChg chg="add del mod">
          <ac:chgData name="SHAIK NASEER HUSSAIN" userId="7cb9842e3cb98a94" providerId="LiveId" clId="{3DBEF5A8-3A70-401C-BAC9-F1B2C8C797D7}" dt="2025-06-26T06:07:17.223" v="13" actId="14100"/>
          <ac:spMkLst>
            <pc:docMk/>
            <pc:sldMk cId="2974294357" sldId="296"/>
            <ac:spMk id="14" creationId="{275DA601-EB70-428D-0B2E-91E4FEABFFC9}"/>
          </ac:spMkLst>
        </pc:spChg>
        <pc:spChg chg="add del">
          <ac:chgData name="SHAIK NASEER HUSSAIN" userId="7cb9842e3cb98a94" providerId="LiveId" clId="{3DBEF5A8-3A70-401C-BAC9-F1B2C8C797D7}" dt="2025-06-26T06:05:59.008" v="2" actId="478"/>
          <ac:spMkLst>
            <pc:docMk/>
            <pc:sldMk cId="2974294357" sldId="296"/>
            <ac:spMk id="15" creationId="{FC947E8A-05A0-2155-26CD-76D8AF50D2D2}"/>
          </ac:spMkLst>
        </pc:spChg>
        <pc:spChg chg="add del mod">
          <ac:chgData name="SHAIK NASEER HUSSAIN" userId="7cb9842e3cb98a94" providerId="LiveId" clId="{3DBEF5A8-3A70-401C-BAC9-F1B2C8C797D7}" dt="2025-06-26T06:07:17.223" v="13" actId="14100"/>
          <ac:spMkLst>
            <pc:docMk/>
            <pc:sldMk cId="2974294357" sldId="296"/>
            <ac:spMk id="16" creationId="{1EC1D50C-A4A4-1846-4FD6-CF68CDD127D4}"/>
          </ac:spMkLst>
        </pc:spChg>
        <pc:spChg chg="add del mod">
          <ac:chgData name="SHAIK NASEER HUSSAIN" userId="7cb9842e3cb98a94" providerId="LiveId" clId="{3DBEF5A8-3A70-401C-BAC9-F1B2C8C797D7}" dt="2025-06-26T06:07:17.223" v="13" actId="14100"/>
          <ac:spMkLst>
            <pc:docMk/>
            <pc:sldMk cId="2974294357" sldId="296"/>
            <ac:spMk id="17" creationId="{11E5001C-FB0E-F87F-A693-67AAA5A7CCF8}"/>
          </ac:spMkLst>
        </pc:spChg>
        <pc:spChg chg="add del mod">
          <ac:chgData name="SHAIK NASEER HUSSAIN" userId="7cb9842e3cb98a94" providerId="LiveId" clId="{3DBEF5A8-3A70-401C-BAC9-F1B2C8C797D7}" dt="2025-06-26T06:07:17.223" v="13" actId="14100"/>
          <ac:spMkLst>
            <pc:docMk/>
            <pc:sldMk cId="2974294357" sldId="296"/>
            <ac:spMk id="18" creationId="{9F7CFADB-E4AE-D7F5-A5E3-B3E7D4688BB0}"/>
          </ac:spMkLst>
        </pc:spChg>
        <pc:spChg chg="add del mod">
          <ac:chgData name="SHAIK NASEER HUSSAIN" userId="7cb9842e3cb98a94" providerId="LiveId" clId="{3DBEF5A8-3A70-401C-BAC9-F1B2C8C797D7}" dt="2025-06-26T06:07:17.223" v="13" actId="14100"/>
          <ac:spMkLst>
            <pc:docMk/>
            <pc:sldMk cId="2974294357" sldId="296"/>
            <ac:spMk id="19" creationId="{02C0669D-69FC-C2F3-AAE5-05792617880E}"/>
          </ac:spMkLst>
        </pc:spChg>
        <pc:spChg chg="add del mod">
          <ac:chgData name="SHAIK NASEER HUSSAIN" userId="7cb9842e3cb98a94" providerId="LiveId" clId="{3DBEF5A8-3A70-401C-BAC9-F1B2C8C797D7}" dt="2025-06-26T06:07:17.223" v="13" actId="14100"/>
          <ac:spMkLst>
            <pc:docMk/>
            <pc:sldMk cId="2974294357" sldId="296"/>
            <ac:spMk id="20" creationId="{BED5EE19-5D39-E193-D16E-20B0ACDB4966}"/>
          </ac:spMkLst>
        </pc:spChg>
        <pc:picChg chg="mod">
          <ac:chgData name="SHAIK NASEER HUSSAIN" userId="7cb9842e3cb98a94" providerId="LiveId" clId="{3DBEF5A8-3A70-401C-BAC9-F1B2C8C797D7}" dt="2025-06-26T06:06:38.692" v="9" actId="1076"/>
          <ac:picMkLst>
            <pc:docMk/>
            <pc:sldMk cId="2974294357" sldId="296"/>
            <ac:picMk id="3" creationId="{DED4674F-8B55-8AF7-41D2-06F3CB11E396}"/>
          </ac:picMkLst>
        </pc:picChg>
        <pc:picChg chg="add del">
          <ac:chgData name="SHAIK NASEER HUSSAIN" userId="7cb9842e3cb98a94" providerId="LiveId" clId="{3DBEF5A8-3A70-401C-BAC9-F1B2C8C797D7}" dt="2025-06-26T06:07:18.691" v="15" actId="21"/>
          <ac:picMkLst>
            <pc:docMk/>
            <pc:sldMk cId="2974294357" sldId="296"/>
            <ac:picMk id="5" creationId="{F9FCAF9B-AA70-C9EA-E7AE-685E671CA40B}"/>
          </ac:picMkLst>
        </pc:picChg>
      </pc:sldChg>
      <pc:sldChg chg="addSp delSp modSp add mod">
        <pc:chgData name="SHAIK NASEER HUSSAIN" userId="7cb9842e3cb98a94" providerId="LiveId" clId="{3DBEF5A8-3A70-401C-BAC9-F1B2C8C797D7}" dt="2025-06-26T06:15:19.303" v="58" actId="14100"/>
        <pc:sldMkLst>
          <pc:docMk/>
          <pc:sldMk cId="3972310673" sldId="296"/>
        </pc:sldMkLst>
        <pc:spChg chg="add del">
          <ac:chgData name="SHAIK NASEER HUSSAIN" userId="7cb9842e3cb98a94" providerId="LiveId" clId="{3DBEF5A8-3A70-401C-BAC9-F1B2C8C797D7}" dt="2025-06-26T06:08:56.679" v="26" actId="478"/>
          <ac:spMkLst>
            <pc:docMk/>
            <pc:sldMk cId="3972310673" sldId="296"/>
            <ac:spMk id="8" creationId="{8241C126-BD39-CF9C-A205-C4CBBB0B185F}"/>
          </ac:spMkLst>
        </pc:spChg>
        <pc:spChg chg="add del">
          <ac:chgData name="SHAIK NASEER HUSSAIN" userId="7cb9842e3cb98a94" providerId="LiveId" clId="{3DBEF5A8-3A70-401C-BAC9-F1B2C8C797D7}" dt="2025-06-26T06:08:56.679" v="26" actId="478"/>
          <ac:spMkLst>
            <pc:docMk/>
            <pc:sldMk cId="3972310673" sldId="296"/>
            <ac:spMk id="9" creationId="{43A0DB39-D54B-29AF-F004-D31DADED6A1F}"/>
          </ac:spMkLst>
        </pc:spChg>
        <pc:spChg chg="add del">
          <ac:chgData name="SHAIK NASEER HUSSAIN" userId="7cb9842e3cb98a94" providerId="LiveId" clId="{3DBEF5A8-3A70-401C-BAC9-F1B2C8C797D7}" dt="2025-06-26T06:08:56.679" v="26" actId="478"/>
          <ac:spMkLst>
            <pc:docMk/>
            <pc:sldMk cId="3972310673" sldId="296"/>
            <ac:spMk id="10" creationId="{8E51CA82-3A3F-826C-D017-0A34FA5609ED}"/>
          </ac:spMkLst>
        </pc:spChg>
        <pc:spChg chg="add del">
          <ac:chgData name="SHAIK NASEER HUSSAIN" userId="7cb9842e3cb98a94" providerId="LiveId" clId="{3DBEF5A8-3A70-401C-BAC9-F1B2C8C797D7}" dt="2025-06-26T06:08:56.679" v="26" actId="478"/>
          <ac:spMkLst>
            <pc:docMk/>
            <pc:sldMk cId="3972310673" sldId="296"/>
            <ac:spMk id="11" creationId="{D6994D4B-BDC8-6079-D418-AEB80FFF1673}"/>
          </ac:spMkLst>
        </pc:spChg>
        <pc:spChg chg="add del">
          <ac:chgData name="SHAIK NASEER HUSSAIN" userId="7cb9842e3cb98a94" providerId="LiveId" clId="{3DBEF5A8-3A70-401C-BAC9-F1B2C8C797D7}" dt="2025-06-26T06:08:56.679" v="26" actId="478"/>
          <ac:spMkLst>
            <pc:docMk/>
            <pc:sldMk cId="3972310673" sldId="296"/>
            <ac:spMk id="12" creationId="{1034ABC7-A8C8-F4EA-F470-65D057FF0591}"/>
          </ac:spMkLst>
        </pc:spChg>
        <pc:spChg chg="add del">
          <ac:chgData name="SHAIK NASEER HUSSAIN" userId="7cb9842e3cb98a94" providerId="LiveId" clId="{3DBEF5A8-3A70-401C-BAC9-F1B2C8C797D7}" dt="2025-06-26T06:08:56.679" v="26" actId="478"/>
          <ac:spMkLst>
            <pc:docMk/>
            <pc:sldMk cId="3972310673" sldId="296"/>
            <ac:spMk id="14" creationId="{816D241B-2652-DF9A-6928-9A4888A56A9D}"/>
          </ac:spMkLst>
        </pc:spChg>
        <pc:spChg chg="add del">
          <ac:chgData name="SHAIK NASEER HUSSAIN" userId="7cb9842e3cb98a94" providerId="LiveId" clId="{3DBEF5A8-3A70-401C-BAC9-F1B2C8C797D7}" dt="2025-06-26T06:08:56.679" v="26" actId="478"/>
          <ac:spMkLst>
            <pc:docMk/>
            <pc:sldMk cId="3972310673" sldId="296"/>
            <ac:spMk id="15" creationId="{6D50E0C0-E87E-F326-33D7-4A136A040CE3}"/>
          </ac:spMkLst>
        </pc:spChg>
        <pc:spChg chg="add del">
          <ac:chgData name="SHAIK NASEER HUSSAIN" userId="7cb9842e3cb98a94" providerId="LiveId" clId="{3DBEF5A8-3A70-401C-BAC9-F1B2C8C797D7}" dt="2025-06-26T06:08:56.679" v="26" actId="478"/>
          <ac:spMkLst>
            <pc:docMk/>
            <pc:sldMk cId="3972310673" sldId="296"/>
            <ac:spMk id="17" creationId="{2C21C7FC-7A70-784A-15F9-66A85FC8F405}"/>
          </ac:spMkLst>
        </pc:spChg>
        <pc:spChg chg="add del">
          <ac:chgData name="SHAIK NASEER HUSSAIN" userId="7cb9842e3cb98a94" providerId="LiveId" clId="{3DBEF5A8-3A70-401C-BAC9-F1B2C8C797D7}" dt="2025-06-26T06:08:56.679" v="26" actId="478"/>
          <ac:spMkLst>
            <pc:docMk/>
            <pc:sldMk cId="3972310673" sldId="296"/>
            <ac:spMk id="19" creationId="{F5BB0DE5-7AD3-20B3-A58E-C379DFE3A004}"/>
          </ac:spMkLst>
        </pc:spChg>
        <pc:spChg chg="add del">
          <ac:chgData name="SHAIK NASEER HUSSAIN" userId="7cb9842e3cb98a94" providerId="LiveId" clId="{3DBEF5A8-3A70-401C-BAC9-F1B2C8C797D7}" dt="2025-06-26T06:08:56.679" v="26" actId="478"/>
          <ac:spMkLst>
            <pc:docMk/>
            <pc:sldMk cId="3972310673" sldId="296"/>
            <ac:spMk id="20" creationId="{63AB247C-2844-80C0-B1B8-E84862E34C03}"/>
          </ac:spMkLst>
        </pc:spChg>
        <pc:spChg chg="add mod">
          <ac:chgData name="SHAIK NASEER HUSSAIN" userId="7cb9842e3cb98a94" providerId="LiveId" clId="{3DBEF5A8-3A70-401C-BAC9-F1B2C8C797D7}" dt="2025-06-26T06:08:20.030" v="22"/>
          <ac:spMkLst>
            <pc:docMk/>
            <pc:sldMk cId="3972310673" sldId="296"/>
            <ac:spMk id="27" creationId="{8241C126-BD39-CF9C-A205-C4CBBB0B185F}"/>
          </ac:spMkLst>
        </pc:spChg>
        <pc:spChg chg="add mod">
          <ac:chgData name="SHAIK NASEER HUSSAIN" userId="7cb9842e3cb98a94" providerId="LiveId" clId="{3DBEF5A8-3A70-401C-BAC9-F1B2C8C797D7}" dt="2025-06-26T06:08:20.030" v="22"/>
          <ac:spMkLst>
            <pc:docMk/>
            <pc:sldMk cId="3972310673" sldId="296"/>
            <ac:spMk id="29" creationId="{8E51CA82-3A3F-826C-D017-0A34FA5609ED}"/>
          </ac:spMkLst>
        </pc:spChg>
        <pc:spChg chg="add mod">
          <ac:chgData name="SHAIK NASEER HUSSAIN" userId="7cb9842e3cb98a94" providerId="LiveId" clId="{3DBEF5A8-3A70-401C-BAC9-F1B2C8C797D7}" dt="2025-06-26T06:08:20.030" v="22"/>
          <ac:spMkLst>
            <pc:docMk/>
            <pc:sldMk cId="3972310673" sldId="296"/>
            <ac:spMk id="31" creationId="{1034ABC7-A8C8-F4EA-F470-65D057FF0591}"/>
          </ac:spMkLst>
        </pc:spChg>
        <pc:spChg chg="add mod">
          <ac:chgData name="SHAIK NASEER HUSSAIN" userId="7cb9842e3cb98a94" providerId="LiveId" clId="{3DBEF5A8-3A70-401C-BAC9-F1B2C8C797D7}" dt="2025-06-26T06:08:20.030" v="22"/>
          <ac:spMkLst>
            <pc:docMk/>
            <pc:sldMk cId="3972310673" sldId="296"/>
            <ac:spMk id="32" creationId="{30DB12A8-D69C-1FC6-8532-99BD166FFEF2}"/>
          </ac:spMkLst>
        </pc:spChg>
        <pc:spChg chg="add mod">
          <ac:chgData name="SHAIK NASEER HUSSAIN" userId="7cb9842e3cb98a94" providerId="LiveId" clId="{3DBEF5A8-3A70-401C-BAC9-F1B2C8C797D7}" dt="2025-06-26T06:08:20.030" v="22"/>
          <ac:spMkLst>
            <pc:docMk/>
            <pc:sldMk cId="3972310673" sldId="296"/>
            <ac:spMk id="33" creationId="{816D241B-2652-DF9A-6928-9A4888A56A9D}"/>
          </ac:spMkLst>
        </pc:spChg>
        <pc:spChg chg="add mod">
          <ac:chgData name="SHAIK NASEER HUSSAIN" userId="7cb9842e3cb98a94" providerId="LiveId" clId="{3DBEF5A8-3A70-401C-BAC9-F1B2C8C797D7}" dt="2025-06-26T06:08:20.030" v="22"/>
          <ac:spMkLst>
            <pc:docMk/>
            <pc:sldMk cId="3972310673" sldId="296"/>
            <ac:spMk id="34" creationId="{6D50E0C0-E87E-F326-33D7-4A136A040CE3}"/>
          </ac:spMkLst>
        </pc:spChg>
        <pc:spChg chg="add mod">
          <ac:chgData name="SHAIK NASEER HUSSAIN" userId="7cb9842e3cb98a94" providerId="LiveId" clId="{3DBEF5A8-3A70-401C-BAC9-F1B2C8C797D7}" dt="2025-06-26T06:08:20.030" v="22"/>
          <ac:spMkLst>
            <pc:docMk/>
            <pc:sldMk cId="3972310673" sldId="296"/>
            <ac:spMk id="35" creationId="{CC39763B-D6D6-F34A-B13E-3BAFE908B4B4}"/>
          </ac:spMkLst>
        </pc:spChg>
        <pc:spChg chg="add mod">
          <ac:chgData name="SHAIK NASEER HUSSAIN" userId="7cb9842e3cb98a94" providerId="LiveId" clId="{3DBEF5A8-3A70-401C-BAC9-F1B2C8C797D7}" dt="2025-06-26T06:08:20.030" v="22"/>
          <ac:spMkLst>
            <pc:docMk/>
            <pc:sldMk cId="3972310673" sldId="296"/>
            <ac:spMk id="36" creationId="{2C21C7FC-7A70-784A-15F9-66A85FC8F405}"/>
          </ac:spMkLst>
        </pc:spChg>
        <pc:spChg chg="add mod">
          <ac:chgData name="SHAIK NASEER HUSSAIN" userId="7cb9842e3cb98a94" providerId="LiveId" clId="{3DBEF5A8-3A70-401C-BAC9-F1B2C8C797D7}" dt="2025-06-26T06:08:20.030" v="22"/>
          <ac:spMkLst>
            <pc:docMk/>
            <pc:sldMk cId="3972310673" sldId="296"/>
            <ac:spMk id="37" creationId="{28F11F7C-01E3-8726-A63D-706EDC89F1A3}"/>
          </ac:spMkLst>
        </pc:spChg>
        <pc:spChg chg="add mod">
          <ac:chgData name="SHAIK NASEER HUSSAIN" userId="7cb9842e3cb98a94" providerId="LiveId" clId="{3DBEF5A8-3A70-401C-BAC9-F1B2C8C797D7}" dt="2025-06-26T06:08:20.030" v="22"/>
          <ac:spMkLst>
            <pc:docMk/>
            <pc:sldMk cId="3972310673" sldId="296"/>
            <ac:spMk id="38" creationId="{F5BB0DE5-7AD3-20B3-A58E-C379DFE3A004}"/>
          </ac:spMkLst>
        </pc:spChg>
        <pc:picChg chg="mod">
          <ac:chgData name="SHAIK NASEER HUSSAIN" userId="7cb9842e3cb98a94" providerId="LiveId" clId="{3DBEF5A8-3A70-401C-BAC9-F1B2C8C797D7}" dt="2025-06-26T06:08:38.207" v="25" actId="1076"/>
          <ac:picMkLst>
            <pc:docMk/>
            <pc:sldMk cId="3972310673" sldId="296"/>
            <ac:picMk id="3" creationId="{6F97F0EC-25DB-3D1B-3C1A-3C942672FD51}"/>
          </ac:picMkLst>
        </pc:picChg>
        <pc:picChg chg="add mod">
          <ac:chgData name="SHAIK NASEER HUSSAIN" userId="7cb9842e3cb98a94" providerId="LiveId" clId="{3DBEF5A8-3A70-401C-BAC9-F1B2C8C797D7}" dt="2025-06-26T06:09:04.312" v="29" actId="962"/>
          <ac:picMkLst>
            <pc:docMk/>
            <pc:sldMk cId="3972310673" sldId="296"/>
            <ac:picMk id="40" creationId="{DF5822C2-D9A5-624E-010D-232144C8752A}"/>
          </ac:picMkLst>
        </pc:picChg>
        <pc:picChg chg="add mod">
          <ac:chgData name="SHAIK NASEER HUSSAIN" userId="7cb9842e3cb98a94" providerId="LiveId" clId="{3DBEF5A8-3A70-401C-BAC9-F1B2C8C797D7}" dt="2025-06-26T06:12:13.153" v="47" actId="1076"/>
          <ac:picMkLst>
            <pc:docMk/>
            <pc:sldMk cId="3972310673" sldId="296"/>
            <ac:picMk id="41" creationId="{56842404-6F96-F33B-58E0-B7AB4B863782}"/>
          </ac:picMkLst>
        </pc:picChg>
        <pc:picChg chg="add mod">
          <ac:chgData name="SHAIK NASEER HUSSAIN" userId="7cb9842e3cb98a94" providerId="LiveId" clId="{3DBEF5A8-3A70-401C-BAC9-F1B2C8C797D7}" dt="2025-06-26T06:15:19.303" v="58" actId="14100"/>
          <ac:picMkLst>
            <pc:docMk/>
            <pc:sldMk cId="3972310673" sldId="296"/>
            <ac:picMk id="43" creationId="{138CA914-F4D7-07E4-0E56-D7DBFF5D00F8}"/>
          </ac:picMkLst>
        </pc:picChg>
        <pc:picChg chg="add del mod">
          <ac:chgData name="SHAIK NASEER HUSSAIN" userId="7cb9842e3cb98a94" providerId="LiveId" clId="{3DBEF5A8-3A70-401C-BAC9-F1B2C8C797D7}" dt="2025-06-26T06:13:46.669" v="50" actId="478"/>
          <ac:picMkLst>
            <pc:docMk/>
            <pc:sldMk cId="3972310673" sldId="296"/>
            <ac:picMk id="45" creationId="{A572B3C7-DE8C-4846-8E83-7852074566D8}"/>
          </ac:picMkLst>
        </pc:picChg>
        <pc:picChg chg="add mod">
          <ac:chgData name="SHAIK NASEER HUSSAIN" userId="7cb9842e3cb98a94" providerId="LiveId" clId="{3DBEF5A8-3A70-401C-BAC9-F1B2C8C797D7}" dt="2025-06-26T06:15:08.437" v="57" actId="1076"/>
          <ac:picMkLst>
            <pc:docMk/>
            <pc:sldMk cId="3972310673" sldId="296"/>
            <ac:picMk id="47" creationId="{FC736CA1-BDB0-B66A-72B8-5A75D8A36693}"/>
          </ac:picMkLst>
        </pc:picChg>
      </pc:sldChg>
      <pc:sldChg chg="addSp delSp modSp add mod">
        <pc:chgData name="SHAIK NASEER HUSSAIN" userId="7cb9842e3cb98a94" providerId="LiveId" clId="{3DBEF5A8-3A70-401C-BAC9-F1B2C8C797D7}" dt="2025-06-26T06:17:09.645" v="71" actId="14100"/>
        <pc:sldMkLst>
          <pc:docMk/>
          <pc:sldMk cId="1877631905" sldId="297"/>
        </pc:sldMkLst>
        <pc:picChg chg="add mod">
          <ac:chgData name="SHAIK NASEER HUSSAIN" userId="7cb9842e3cb98a94" providerId="LiveId" clId="{3DBEF5A8-3A70-401C-BAC9-F1B2C8C797D7}" dt="2025-06-26T06:16:42.381" v="67" actId="14100"/>
          <ac:picMkLst>
            <pc:docMk/>
            <pc:sldMk cId="1877631905" sldId="297"/>
            <ac:picMk id="3" creationId="{1277346A-E072-96B3-67C2-2424D82718CC}"/>
          </ac:picMkLst>
        </pc:picChg>
        <pc:picChg chg="add mod">
          <ac:chgData name="SHAIK NASEER HUSSAIN" userId="7cb9842e3cb98a94" providerId="LiveId" clId="{3DBEF5A8-3A70-401C-BAC9-F1B2C8C797D7}" dt="2025-06-26T06:17:09.645" v="71" actId="14100"/>
          <ac:picMkLst>
            <pc:docMk/>
            <pc:sldMk cId="1877631905" sldId="297"/>
            <ac:picMk id="5" creationId="{58A5261D-A08D-9D04-942D-6A69606F075F}"/>
          </ac:picMkLst>
        </pc:picChg>
        <pc:picChg chg="del">
          <ac:chgData name="SHAIK NASEER HUSSAIN" userId="7cb9842e3cb98a94" providerId="LiveId" clId="{3DBEF5A8-3A70-401C-BAC9-F1B2C8C797D7}" dt="2025-06-26T06:15:50.394" v="60" actId="478"/>
          <ac:picMkLst>
            <pc:docMk/>
            <pc:sldMk cId="1877631905" sldId="297"/>
            <ac:picMk id="43" creationId="{C4A3B229-E5D6-7FA0-667A-A49C9F69EE89}"/>
          </ac:picMkLst>
        </pc:picChg>
        <pc:picChg chg="del">
          <ac:chgData name="SHAIK NASEER HUSSAIN" userId="7cb9842e3cb98a94" providerId="LiveId" clId="{3DBEF5A8-3A70-401C-BAC9-F1B2C8C797D7}" dt="2025-06-26T06:15:52.194" v="61" actId="478"/>
          <ac:picMkLst>
            <pc:docMk/>
            <pc:sldMk cId="1877631905" sldId="297"/>
            <ac:picMk id="47" creationId="{C536979D-926F-1ECD-A5E5-F51D85D3C4A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00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B90E7-EADE-EAF4-A5C6-1894555B6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7F8A7-D9F9-CC19-6580-69DF0B15F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DE8D8-D807-F009-D5A1-F574BE5B2B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908AF5-4AE8-8F48-0160-8D436E3B447A}"/>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386602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32F6B-94DA-864E-9DE3-06B02D65D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DCCA7-E7A5-2D72-4140-B7075726D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549E7-EE94-DC7C-950C-39C7E0FCE8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7714A4-4792-6BC9-73E9-A6EA41391582}"/>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843769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90796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71422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91781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72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92004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78730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666006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73221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48541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06963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48216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64280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6/26/2025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726131"/>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3054096"/>
          </a:xfrm>
          <a:prstGeom prst="rect">
            <a:avLst/>
          </a:prstGeom>
          <a:noFill/>
          <a:ln/>
        </p:spPr>
        <p:txBody>
          <a:bodyPr wrap="square" lIns="0" tIns="0" rIns="0" bIns="0" rtlCol="0" anchor="ctr"/>
          <a:lstStyle/>
          <a:p>
            <a:pPr marL="0" indent="0" algn="l">
              <a:lnSpc>
                <a:spcPts val="8010"/>
              </a:lnSpc>
              <a:buNone/>
            </a:pPr>
            <a:r>
              <a:rPr lang="en-US" sz="641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Traffic Telligence: Advanced Traffic Volume Estimation with Machine Learning</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Problem Statement</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4462272"/>
            <a:ext cx="12984480"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Urban areas face excessive congestion, leading to lost productivity, emissions, and ineffective traffic management. Current systems lack predictive intelligence and integration with external influencing factors.</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1777472" y="2953512"/>
            <a:ext cx="1088136" cy="1088136"/>
          </a:xfrm>
          <a:prstGeom prst="rect">
            <a:avLst/>
          </a:prstGeom>
        </p:spPr>
      </p:pic>
      <p:pic>
        <p:nvPicPr>
          <p:cNvPr id="4" name="Image 2" descr="preencoded.png"/>
          <p:cNvPicPr>
            <a:picLocks noChangeAspect="1"/>
          </p:cNvPicPr>
          <p:nvPr/>
        </p:nvPicPr>
        <p:blipFill>
          <a:blip r:embed="rId5"/>
          <a:stretch>
            <a:fillRect/>
          </a:stretch>
        </p:blipFill>
        <p:spPr>
          <a:xfrm>
            <a:off x="5111496" y="2953512"/>
            <a:ext cx="1088136" cy="1088136"/>
          </a:xfrm>
          <a:prstGeom prst="rect">
            <a:avLst/>
          </a:prstGeom>
        </p:spPr>
      </p:pic>
      <p:pic>
        <p:nvPicPr>
          <p:cNvPr id="5" name="Image 3" descr="preencoded.png"/>
          <p:cNvPicPr>
            <a:picLocks noChangeAspect="1"/>
          </p:cNvPicPr>
          <p:nvPr/>
        </p:nvPicPr>
        <p:blipFill>
          <a:blip r:embed="rId6"/>
          <a:stretch>
            <a:fillRect/>
          </a:stretch>
        </p:blipFill>
        <p:spPr>
          <a:xfrm>
            <a:off x="8439912" y="2953512"/>
            <a:ext cx="1088136" cy="1088136"/>
          </a:xfrm>
          <a:prstGeom prst="rect">
            <a:avLst/>
          </a:prstGeom>
        </p:spPr>
      </p:pic>
      <p:pic>
        <p:nvPicPr>
          <p:cNvPr id="6" name="Image 4" descr="preencoded.png"/>
          <p:cNvPicPr>
            <a:picLocks noChangeAspect="1"/>
          </p:cNvPicPr>
          <p:nvPr/>
        </p:nvPicPr>
        <p:blipFill>
          <a:blip r:embed="rId7"/>
          <a:stretch>
            <a:fillRect/>
          </a:stretch>
        </p:blipFill>
        <p:spPr>
          <a:xfrm>
            <a:off x="1773936" y="2953512"/>
            <a:ext cx="1088136" cy="1088136"/>
          </a:xfrm>
          <a:prstGeom prst="rect">
            <a:avLst/>
          </a:prstGeom>
        </p:spPr>
      </p:pic>
      <p:sp>
        <p:nvSpPr>
          <p:cNvPr id="7" name="Text 0"/>
          <p:cNvSpPr/>
          <p:nvPr/>
        </p:nvSpPr>
        <p:spPr>
          <a:xfrm>
            <a:off x="10963656" y="4782312"/>
            <a:ext cx="2715768" cy="1133856"/>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思源黑体-思源黑体-Medium" pitchFamily="34" charset="0"/>
                <a:ea typeface="思源黑体-思源黑体-Medium" pitchFamily="34" charset="-122"/>
                <a:cs typeface="思源黑体-思源黑体-Medium" pitchFamily="34" charset="-120"/>
              </a:rPr>
              <a:t>Time and fuel savings, efficient planning, better quality of life</a:t>
            </a:r>
            <a:endParaRPr lang="en-US" sz="1850" dirty="0"/>
          </a:p>
        </p:txBody>
      </p:sp>
      <p:sp>
        <p:nvSpPr>
          <p:cNvPr id="8" name="Text 1"/>
          <p:cNvSpPr/>
          <p:nvPr/>
        </p:nvSpPr>
        <p:spPr>
          <a:xfrm>
            <a:off x="960120" y="4782312"/>
            <a:ext cx="2715768" cy="1517904"/>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思源黑体-思源黑体-Medium" pitchFamily="34" charset="0"/>
                <a:ea typeface="思源黑体-思源黑体-Medium" pitchFamily="34" charset="-122"/>
                <a:cs typeface="思源黑体-思源黑体-Medium" pitchFamily="34" charset="-120"/>
              </a:rPr>
              <a:t>Traffic authorities, city planners, daily commuters, logistics providers</a:t>
            </a:r>
            <a:endParaRPr lang="en-US" sz="1850" dirty="0"/>
          </a:p>
        </p:txBody>
      </p:sp>
      <p:sp>
        <p:nvSpPr>
          <p:cNvPr id="9" name="Text 2"/>
          <p:cNvSpPr/>
          <p:nvPr/>
        </p:nvSpPr>
        <p:spPr>
          <a:xfrm>
            <a:off x="7626096" y="4782312"/>
            <a:ext cx="2715768" cy="1517904"/>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思源黑体-思源黑体-Medium" pitchFamily="34" charset="0"/>
                <a:ea typeface="思源黑体-思源黑体-Medium" pitchFamily="34" charset="-122"/>
                <a:cs typeface="思源黑体-思源黑体-Medium" pitchFamily="34" charset="-120"/>
              </a:rPr>
              <a:t>Timely predictions, optimized traffic routes, real-time decision making</a:t>
            </a:r>
            <a:endParaRPr lang="en-US" sz="1850" dirty="0"/>
          </a:p>
        </p:txBody>
      </p:sp>
      <p:sp>
        <p:nvSpPr>
          <p:cNvPr id="10" name="Text 3"/>
          <p:cNvSpPr/>
          <p:nvPr/>
        </p:nvSpPr>
        <p:spPr>
          <a:xfrm>
            <a:off x="832104" y="181965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思源黑体-思源黑体-SemiBold" pitchFamily="34" charset="0"/>
                <a:ea typeface="思源黑体-思源黑体-SemiBold" pitchFamily="34" charset="-122"/>
                <a:cs typeface="思源黑体-思源黑体-SemiBold" pitchFamily="34" charset="-120"/>
              </a:rPr>
              <a:t>Empathy Map Canvas</a:t>
            </a:r>
            <a:endParaRPr lang="en-US" sz="4640" dirty="0"/>
          </a:p>
        </p:txBody>
      </p:sp>
      <p:sp>
        <p:nvSpPr>
          <p:cNvPr id="11" name="Text 4"/>
          <p:cNvSpPr/>
          <p:nvPr/>
        </p:nvSpPr>
        <p:spPr>
          <a:xfrm>
            <a:off x="4297680" y="4782312"/>
            <a:ext cx="2715768" cy="1133856"/>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思源黑体-思源黑体-Medium" pitchFamily="34" charset="0"/>
                <a:ea typeface="思源黑体-思源黑体-Medium" pitchFamily="34" charset="-122"/>
                <a:cs typeface="思源黑体-思源黑体-Medium" pitchFamily="34" charset="-120"/>
              </a:rPr>
              <a:t>Delays, unpredictability, environmental impact</a:t>
            </a:r>
            <a:endParaRPr lang="en-US" sz="1850" dirty="0"/>
          </a:p>
        </p:txBody>
      </p:sp>
      <p:sp>
        <p:nvSpPr>
          <p:cNvPr id="12" name="Text 5"/>
          <p:cNvSpPr/>
          <p:nvPr/>
        </p:nvSpPr>
        <p:spPr>
          <a:xfrm>
            <a:off x="7626096" y="42702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思源黑体-思源黑体-SemiBold" pitchFamily="34" charset="0"/>
                <a:ea typeface="思源黑体-思源黑体-SemiBold" pitchFamily="34" charset="-122"/>
                <a:cs typeface="思源黑体-思源黑体-SemiBold" pitchFamily="34" charset="-120"/>
              </a:rPr>
              <a:t>Needs</a:t>
            </a:r>
            <a:endParaRPr lang="en-US" sz="2320" dirty="0"/>
          </a:p>
        </p:txBody>
      </p:sp>
      <p:sp>
        <p:nvSpPr>
          <p:cNvPr id="13" name="Text 6"/>
          <p:cNvSpPr/>
          <p:nvPr/>
        </p:nvSpPr>
        <p:spPr>
          <a:xfrm>
            <a:off x="4297680" y="42702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思源黑体-思源黑体-SemiBold" pitchFamily="34" charset="0"/>
                <a:ea typeface="思源黑体-思源黑体-SemiBold" pitchFamily="34" charset="-122"/>
                <a:cs typeface="思源黑体-思源黑体-SemiBold" pitchFamily="34" charset="-120"/>
              </a:rPr>
              <a:t>Pains</a:t>
            </a:r>
            <a:endParaRPr lang="en-US" sz="2320" dirty="0"/>
          </a:p>
        </p:txBody>
      </p:sp>
      <p:sp>
        <p:nvSpPr>
          <p:cNvPr id="14" name="Text 7"/>
          <p:cNvSpPr/>
          <p:nvPr/>
        </p:nvSpPr>
        <p:spPr>
          <a:xfrm>
            <a:off x="960120" y="42702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思源黑体-思源黑体-SemiBold" pitchFamily="34" charset="0"/>
                <a:ea typeface="思源黑体-思源黑体-SemiBold" pitchFamily="34" charset="-122"/>
                <a:cs typeface="思源黑体-思源黑体-SemiBold" pitchFamily="34" charset="-120"/>
              </a:rPr>
              <a:t>Users</a:t>
            </a:r>
            <a:endParaRPr lang="en-US" sz="2320" dirty="0"/>
          </a:p>
        </p:txBody>
      </p:sp>
      <p:sp>
        <p:nvSpPr>
          <p:cNvPr id="15" name="Text 8"/>
          <p:cNvSpPr/>
          <p:nvPr/>
        </p:nvSpPr>
        <p:spPr>
          <a:xfrm>
            <a:off x="10963656" y="42702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思源黑体-思源黑体-SemiBold" pitchFamily="34" charset="0"/>
                <a:ea typeface="思源黑体-思源黑体-SemiBold" pitchFamily="34" charset="-122"/>
                <a:cs typeface="思源黑体-思源黑体-SemiBold" pitchFamily="34" charset="-120"/>
              </a:rPr>
              <a:t>Gains</a:t>
            </a:r>
            <a:endParaRPr lang="en-US" sz="23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Brainstorming Highlights</a:t>
            </a:r>
            <a:endParaRPr lang="en-US" sz="4640" dirty="0">
              <a:latin typeface="Times New Roman" panose="02020603050405020304" pitchFamily="18" charset="0"/>
              <a:cs typeface="Times New Roman" panose="02020603050405020304" pitchFamily="18" charset="0"/>
            </a:endParaRPr>
          </a:p>
        </p:txBody>
      </p:sp>
      <p:sp>
        <p:nvSpPr>
          <p:cNvPr id="7" name="Text 1"/>
          <p:cNvSpPr/>
          <p:nvPr/>
        </p:nvSpPr>
        <p:spPr>
          <a:xfrm>
            <a:off x="950976" y="3739896"/>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Data Utilization</a:t>
            </a:r>
            <a:endParaRPr lang="en-US" sz="2320" dirty="0">
              <a:latin typeface="Times New Roman" panose="02020603050405020304" pitchFamily="18" charset="0"/>
              <a:cs typeface="Times New Roman" panose="02020603050405020304" pitchFamily="18" charset="0"/>
            </a:endParaRPr>
          </a:p>
        </p:txBody>
      </p:sp>
      <p:sp>
        <p:nvSpPr>
          <p:cNvPr id="8" name="Text 2"/>
          <p:cNvSpPr/>
          <p:nvPr/>
        </p:nvSpPr>
        <p:spPr>
          <a:xfrm>
            <a:off x="950976" y="4370832"/>
            <a:ext cx="3511296" cy="1133856"/>
          </a:xfrm>
          <a:prstGeom prst="rect">
            <a:avLst/>
          </a:prstGeom>
          <a:noFill/>
          <a:ln/>
        </p:spPr>
        <p:txBody>
          <a:bodyPr wrap="square" lIns="0" tIns="0" rIns="0" bIns="0" rtlCol="0" anchor="ctr"/>
          <a:lstStyle/>
          <a:p>
            <a:pPr marL="0" indent="0" algn="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Utilize structured data from multiple sources (weather, events, holidays)</a:t>
            </a:r>
            <a:endParaRPr lang="en-US" sz="1850" dirty="0">
              <a:latin typeface="Times New Roman" panose="02020603050405020304" pitchFamily="18" charset="0"/>
              <a:cs typeface="Times New Roman" panose="02020603050405020304" pitchFamily="18" charset="0"/>
            </a:endParaRPr>
          </a:p>
        </p:txBody>
      </p:sp>
      <p:sp>
        <p:nvSpPr>
          <p:cNvPr id="9" name="Text 3"/>
          <p:cNvSpPr/>
          <p:nvPr/>
        </p:nvSpPr>
        <p:spPr>
          <a:xfrm>
            <a:off x="9710928" y="3337560"/>
            <a:ext cx="3986784"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Leverage powerful regression models for accurate predictions</a:t>
            </a:r>
            <a:endParaRPr lang="en-US" sz="1850" dirty="0">
              <a:latin typeface="Times New Roman" panose="02020603050405020304" pitchFamily="18" charset="0"/>
              <a:cs typeface="Times New Roman" panose="02020603050405020304" pitchFamily="18" charset="0"/>
            </a:endParaRPr>
          </a:p>
        </p:txBody>
      </p:sp>
      <p:sp>
        <p:nvSpPr>
          <p:cNvPr id="10" name="Text 4"/>
          <p:cNvSpPr/>
          <p:nvPr/>
        </p:nvSpPr>
        <p:spPr>
          <a:xfrm>
            <a:off x="9710928" y="5788152"/>
            <a:ext cx="3986784"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Web-based solution accessible from any device</a:t>
            </a:r>
            <a:endParaRPr lang="en-US" sz="1850" dirty="0">
              <a:latin typeface="Times New Roman" panose="02020603050405020304" pitchFamily="18" charset="0"/>
              <a:cs typeface="Times New Roman" panose="02020603050405020304" pitchFamily="18" charset="0"/>
            </a:endParaRPr>
          </a:p>
        </p:txBody>
      </p:sp>
      <p:sp>
        <p:nvSpPr>
          <p:cNvPr id="11" name="Text 5"/>
          <p:cNvSpPr/>
          <p:nvPr/>
        </p:nvSpPr>
        <p:spPr>
          <a:xfrm>
            <a:off x="9710928" y="5148072"/>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Web-based Solution</a:t>
            </a:r>
            <a:endParaRPr lang="en-US" sz="2320" dirty="0">
              <a:latin typeface="Times New Roman" panose="02020603050405020304" pitchFamily="18" charset="0"/>
              <a:cs typeface="Times New Roman" panose="02020603050405020304" pitchFamily="18" charset="0"/>
            </a:endParaRPr>
          </a:p>
        </p:txBody>
      </p:sp>
      <p:sp>
        <p:nvSpPr>
          <p:cNvPr id="12" name="Text 6"/>
          <p:cNvSpPr/>
          <p:nvPr/>
        </p:nvSpPr>
        <p:spPr>
          <a:xfrm>
            <a:off x="9710928" y="270662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Prediction Models</a:t>
            </a:r>
            <a:endParaRPr lang="en-US" sz="2320" dirty="0">
              <a:latin typeface="Times New Roman" panose="02020603050405020304" pitchFamily="18" charset="0"/>
              <a:cs typeface="Times New Roman" panose="02020603050405020304" pitchFamily="18" charset="0"/>
            </a:endParaRPr>
          </a:p>
        </p:txBody>
      </p:sp>
      <p:sp>
        <p:nvSpPr>
          <p:cNvPr id="13" name="Text 7"/>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5" name="Text 9"/>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6" name="Text 1"/>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7" name="Text 2"/>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REQUIREMENT ANALYSIS</a:t>
            </a:r>
            <a:endParaRPr lang="en-US" sz="4640" dirty="0">
              <a:latin typeface="Times New Roman" panose="02020603050405020304" pitchFamily="18" charset="0"/>
              <a:cs typeface="Times New Roman" panose="02020603050405020304" pitchFamily="18" charset="0"/>
            </a:endParaRPr>
          </a:p>
        </p:txBody>
      </p:sp>
      <p:sp>
        <p:nvSpPr>
          <p:cNvPr id="8" name="Text 3"/>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10" name="Text 5"/>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03</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1078992" y="5111496"/>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Solution Requirements</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REQUIREMENT ANALYSIS</a:t>
            </a:r>
            <a:endParaRPr lang="en-US" sz="4640" dirty="0">
              <a:latin typeface="Times New Roman" panose="02020603050405020304" pitchFamily="18" charset="0"/>
              <a:cs typeface="Times New Roman" panose="02020603050405020304" pitchFamily="18" charset="0"/>
            </a:endParaRPr>
          </a:p>
        </p:txBody>
      </p:sp>
      <p:sp>
        <p:nvSpPr>
          <p:cNvPr id="6" name="Text 2"/>
          <p:cNvSpPr/>
          <p:nvPr/>
        </p:nvSpPr>
        <p:spPr>
          <a:xfrm>
            <a:off x="1078992" y="5632704"/>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Data Flow Diagram</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1078992" y="6144768"/>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Technology Stack</a:t>
            </a:r>
            <a:endParaRPr lang="en-US" sz="1850" dirty="0">
              <a:latin typeface="Times New Roman" panose="02020603050405020304" pitchFamily="18" charset="0"/>
              <a:cs typeface="Times New Roman" panose="02020603050405020304" pitchFamily="18" charset="0"/>
            </a:endParaRPr>
          </a:p>
        </p:txBody>
      </p:sp>
      <p:sp>
        <p:nvSpPr>
          <p:cNvPr id="8" name="Text 4"/>
          <p:cNvSpPr/>
          <p:nvPr/>
        </p:nvSpPr>
        <p:spPr>
          <a:xfrm>
            <a:off x="1078992" y="4590288"/>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Customer Journey Map</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3108960"/>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Customer Journey Map</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4114800"/>
            <a:ext cx="8010144"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Login/Register → Input Parameters → Prediction Generated → Result Displayed</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Solution Requirements</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7571232" y="459028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Models</a:t>
            </a:r>
            <a:endParaRPr lang="en-US" sz="2320" dirty="0">
              <a:latin typeface="Times New Roman" panose="02020603050405020304" pitchFamily="18" charset="0"/>
              <a:cs typeface="Times New Roman" panose="02020603050405020304" pitchFamily="18" charset="0"/>
            </a:endParaRPr>
          </a:p>
        </p:txBody>
      </p:sp>
      <p:sp>
        <p:nvSpPr>
          <p:cNvPr id="6" name="Text 2"/>
          <p:cNvSpPr/>
          <p:nvPr/>
        </p:nvSpPr>
        <p:spPr>
          <a:xfrm>
            <a:off x="7571232" y="6254496"/>
            <a:ext cx="598932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OTP-based user authentication</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1078992" y="459028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Dataset</a:t>
            </a:r>
            <a:endParaRPr lang="en-US" sz="2320" dirty="0">
              <a:latin typeface="Times New Roman" panose="02020603050405020304" pitchFamily="18" charset="0"/>
              <a:cs typeface="Times New Roman" panose="02020603050405020304" pitchFamily="18" charset="0"/>
            </a:endParaRPr>
          </a:p>
        </p:txBody>
      </p:sp>
      <p:sp>
        <p:nvSpPr>
          <p:cNvPr id="8" name="Text 4"/>
          <p:cNvSpPr/>
          <p:nvPr/>
        </p:nvSpPr>
        <p:spPr>
          <a:xfrm>
            <a:off x="1078992" y="574243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Web frontend</a:t>
            </a:r>
            <a:endParaRPr lang="en-US" sz="2320" dirty="0">
              <a:latin typeface="Times New Roman" panose="02020603050405020304" pitchFamily="18" charset="0"/>
              <a:cs typeface="Times New Roman" panose="02020603050405020304" pitchFamily="18" charset="0"/>
            </a:endParaRPr>
          </a:p>
        </p:txBody>
      </p:sp>
      <p:sp>
        <p:nvSpPr>
          <p:cNvPr id="9" name="Text 5"/>
          <p:cNvSpPr/>
          <p:nvPr/>
        </p:nvSpPr>
        <p:spPr>
          <a:xfrm>
            <a:off x="7571232" y="574243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Authentication</a:t>
            </a:r>
            <a:endParaRPr lang="en-US" sz="2320" dirty="0">
              <a:latin typeface="Times New Roman" panose="02020603050405020304" pitchFamily="18" charset="0"/>
              <a:cs typeface="Times New Roman" panose="02020603050405020304" pitchFamily="18" charset="0"/>
            </a:endParaRPr>
          </a:p>
        </p:txBody>
      </p:sp>
      <p:sp>
        <p:nvSpPr>
          <p:cNvPr id="10" name="Text 6"/>
          <p:cNvSpPr/>
          <p:nvPr/>
        </p:nvSpPr>
        <p:spPr>
          <a:xfrm>
            <a:off x="1078992" y="5102352"/>
            <a:ext cx="598932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traffic volume.csv</a:t>
            </a:r>
            <a:endParaRPr lang="en-US" sz="1850" dirty="0">
              <a:latin typeface="Times New Roman" panose="02020603050405020304" pitchFamily="18" charset="0"/>
              <a:cs typeface="Times New Roman" panose="02020603050405020304" pitchFamily="18" charset="0"/>
            </a:endParaRPr>
          </a:p>
        </p:txBody>
      </p:sp>
      <p:sp>
        <p:nvSpPr>
          <p:cNvPr id="11" name="Text 7"/>
          <p:cNvSpPr/>
          <p:nvPr/>
        </p:nvSpPr>
        <p:spPr>
          <a:xfrm>
            <a:off x="1078992" y="6254496"/>
            <a:ext cx="598932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for user input and result visualization</a:t>
            </a:r>
            <a:endParaRPr lang="en-US" sz="1850" dirty="0">
              <a:latin typeface="Times New Roman" panose="02020603050405020304" pitchFamily="18" charset="0"/>
              <a:cs typeface="Times New Roman" panose="02020603050405020304" pitchFamily="18" charset="0"/>
            </a:endParaRPr>
          </a:p>
        </p:txBody>
      </p:sp>
      <p:sp>
        <p:nvSpPr>
          <p:cNvPr id="12" name="Text 8"/>
          <p:cNvSpPr/>
          <p:nvPr/>
        </p:nvSpPr>
        <p:spPr>
          <a:xfrm>
            <a:off x="7571232" y="5102352"/>
            <a:ext cx="598932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XGBoost, Random Forest, LightGBM</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333488" y="2907792"/>
            <a:ext cx="3218688" cy="950976"/>
          </a:xfrm>
          <a:prstGeom prst="rect">
            <a:avLst/>
          </a:prstGeom>
        </p:spPr>
      </p:pic>
      <p:pic>
        <p:nvPicPr>
          <p:cNvPr id="5" name="Image 3" descr="preencoded.png"/>
          <p:cNvPicPr>
            <a:picLocks noChangeAspect="1"/>
          </p:cNvPicPr>
          <p:nvPr/>
        </p:nvPicPr>
        <p:blipFill>
          <a:blip r:embed="rId5"/>
          <a:stretch>
            <a:fillRect/>
          </a:stretch>
        </p:blipFill>
        <p:spPr>
          <a:xfrm>
            <a:off x="841248" y="2907792"/>
            <a:ext cx="3218688" cy="950976"/>
          </a:xfrm>
          <a:prstGeom prst="rect">
            <a:avLst/>
          </a:prstGeom>
        </p:spPr>
      </p:pic>
      <p:pic>
        <p:nvPicPr>
          <p:cNvPr id="6" name="Image 4" descr="preencoded.png"/>
          <p:cNvPicPr>
            <a:picLocks noChangeAspect="1"/>
          </p:cNvPicPr>
          <p:nvPr/>
        </p:nvPicPr>
        <p:blipFill>
          <a:blip r:embed="rId5"/>
          <a:stretch>
            <a:fillRect/>
          </a:stretch>
        </p:blipFill>
        <p:spPr>
          <a:xfrm>
            <a:off x="10579608" y="2907792"/>
            <a:ext cx="3218688" cy="950976"/>
          </a:xfrm>
          <a:prstGeom prst="rect">
            <a:avLst/>
          </a:prstGeom>
        </p:spPr>
      </p:pic>
      <p:pic>
        <p:nvPicPr>
          <p:cNvPr id="7" name="Image 5" descr="preencoded.png"/>
          <p:cNvPicPr>
            <a:picLocks noChangeAspect="1"/>
          </p:cNvPicPr>
          <p:nvPr/>
        </p:nvPicPr>
        <p:blipFill>
          <a:blip r:embed="rId5"/>
          <a:stretch>
            <a:fillRect/>
          </a:stretch>
        </p:blipFill>
        <p:spPr>
          <a:xfrm>
            <a:off x="4087368" y="2907792"/>
            <a:ext cx="3218688" cy="950976"/>
          </a:xfrm>
          <a:prstGeom prst="rect">
            <a:avLst/>
          </a:prstGeom>
        </p:spPr>
      </p:pic>
      <p:sp>
        <p:nvSpPr>
          <p:cNvPr id="8" name="Text 0"/>
          <p:cNvSpPr/>
          <p:nvPr/>
        </p:nvSpPr>
        <p:spPr>
          <a:xfrm>
            <a:off x="886053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9" name="Text 1"/>
          <p:cNvSpPr/>
          <p:nvPr/>
        </p:nvSpPr>
        <p:spPr>
          <a:xfrm>
            <a:off x="7571232" y="4206240"/>
            <a:ext cx="2743200" cy="740664"/>
          </a:xfrm>
          <a:prstGeom prst="rect">
            <a:avLst/>
          </a:prstGeom>
          <a:noFill/>
          <a:ln/>
        </p:spPr>
        <p:txBody>
          <a:bodyPr wrap="squar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Prediction Generation</a:t>
            </a:r>
            <a:endParaRPr lang="en-US" sz="2320" dirty="0">
              <a:latin typeface="Times New Roman" panose="02020603050405020304" pitchFamily="18" charset="0"/>
              <a:cs typeface="Times New Roman" panose="02020603050405020304" pitchFamily="18" charset="0"/>
            </a:endParaRPr>
          </a:p>
        </p:txBody>
      </p:sp>
      <p:sp>
        <p:nvSpPr>
          <p:cNvPr id="10" name="Text 2"/>
          <p:cNvSpPr/>
          <p:nvPr/>
        </p:nvSpPr>
        <p:spPr>
          <a:xfrm>
            <a:off x="1078992" y="4206240"/>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User Input</a:t>
            </a:r>
            <a:endParaRPr lang="en-US" sz="2320" dirty="0">
              <a:latin typeface="Times New Roman" panose="02020603050405020304" pitchFamily="18" charset="0"/>
              <a:cs typeface="Times New Roman" panose="02020603050405020304" pitchFamily="18" charset="0"/>
            </a:endParaRPr>
          </a:p>
        </p:txBody>
      </p:sp>
      <p:sp>
        <p:nvSpPr>
          <p:cNvPr id="11" name="Text 3"/>
          <p:cNvSpPr/>
          <p:nvPr/>
        </p:nvSpPr>
        <p:spPr>
          <a:xfrm>
            <a:off x="236829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2" name="Text 4"/>
          <p:cNvSpPr/>
          <p:nvPr/>
        </p:nvSpPr>
        <p:spPr>
          <a:xfrm>
            <a:off x="832104" y="188366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Data Flow Diagram</a:t>
            </a:r>
            <a:endParaRPr lang="en-US" sz="4640" dirty="0">
              <a:latin typeface="Times New Roman" panose="02020603050405020304" pitchFamily="18" charset="0"/>
              <a:cs typeface="Times New Roman" panose="02020603050405020304" pitchFamily="18" charset="0"/>
            </a:endParaRPr>
          </a:p>
        </p:txBody>
      </p:sp>
      <p:sp>
        <p:nvSpPr>
          <p:cNvPr id="13" name="Text 5"/>
          <p:cNvSpPr/>
          <p:nvPr/>
        </p:nvSpPr>
        <p:spPr>
          <a:xfrm>
            <a:off x="7571232" y="5084064"/>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ML model generates prediction</a:t>
            </a:r>
            <a:endParaRPr lang="en-US" sz="1850" dirty="0">
              <a:latin typeface="Times New Roman" panose="02020603050405020304" pitchFamily="18" charset="0"/>
              <a:cs typeface="Times New Roman" panose="02020603050405020304" pitchFamily="18" charset="0"/>
            </a:endParaRPr>
          </a:p>
        </p:txBody>
      </p:sp>
      <p:sp>
        <p:nvSpPr>
          <p:cNvPr id="14" name="Text 6"/>
          <p:cNvSpPr/>
          <p:nvPr/>
        </p:nvSpPr>
        <p:spPr>
          <a:xfrm>
            <a:off x="1078992" y="4709160"/>
            <a:ext cx="2743200"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User submits input</a:t>
            </a:r>
            <a:endParaRPr lang="en-US" sz="1850" dirty="0">
              <a:latin typeface="Times New Roman" panose="02020603050405020304" pitchFamily="18" charset="0"/>
              <a:cs typeface="Times New Roman" panose="02020603050405020304" pitchFamily="18" charset="0"/>
            </a:endParaRPr>
          </a:p>
        </p:txBody>
      </p:sp>
      <p:sp>
        <p:nvSpPr>
          <p:cNvPr id="15" name="Text 7"/>
          <p:cNvSpPr/>
          <p:nvPr/>
        </p:nvSpPr>
        <p:spPr>
          <a:xfrm>
            <a:off x="1210665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
        <p:nvSpPr>
          <p:cNvPr id="16" name="Text 8"/>
          <p:cNvSpPr/>
          <p:nvPr/>
        </p:nvSpPr>
        <p:spPr>
          <a:xfrm>
            <a:off x="4325112" y="4709160"/>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Backend Flask API processes data</a:t>
            </a:r>
            <a:endParaRPr lang="en-US" sz="1850" dirty="0">
              <a:latin typeface="Times New Roman" panose="02020603050405020304" pitchFamily="18" charset="0"/>
              <a:cs typeface="Times New Roman" panose="02020603050405020304" pitchFamily="18" charset="0"/>
            </a:endParaRPr>
          </a:p>
        </p:txBody>
      </p:sp>
      <p:sp>
        <p:nvSpPr>
          <p:cNvPr id="17" name="Text 9"/>
          <p:cNvSpPr/>
          <p:nvPr/>
        </p:nvSpPr>
        <p:spPr>
          <a:xfrm>
            <a:off x="561441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8" name="Text 10"/>
          <p:cNvSpPr/>
          <p:nvPr/>
        </p:nvSpPr>
        <p:spPr>
          <a:xfrm>
            <a:off x="10817352" y="4206240"/>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Output Display</a:t>
            </a:r>
            <a:endParaRPr lang="en-US" sz="2320" dirty="0">
              <a:latin typeface="Times New Roman" panose="02020603050405020304" pitchFamily="18" charset="0"/>
              <a:cs typeface="Times New Roman" panose="02020603050405020304" pitchFamily="18" charset="0"/>
            </a:endParaRPr>
          </a:p>
        </p:txBody>
      </p:sp>
      <p:sp>
        <p:nvSpPr>
          <p:cNvPr id="19" name="Text 11"/>
          <p:cNvSpPr/>
          <p:nvPr/>
        </p:nvSpPr>
        <p:spPr>
          <a:xfrm>
            <a:off x="10817352" y="4709160"/>
            <a:ext cx="2743200"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Output displayed on UI</a:t>
            </a:r>
            <a:endParaRPr lang="en-US" sz="1850" dirty="0">
              <a:latin typeface="Times New Roman" panose="02020603050405020304" pitchFamily="18" charset="0"/>
              <a:cs typeface="Times New Roman" panose="02020603050405020304" pitchFamily="18" charset="0"/>
            </a:endParaRPr>
          </a:p>
        </p:txBody>
      </p:sp>
      <p:sp>
        <p:nvSpPr>
          <p:cNvPr id="20" name="Text 12"/>
          <p:cNvSpPr/>
          <p:nvPr/>
        </p:nvSpPr>
        <p:spPr>
          <a:xfrm>
            <a:off x="4325112" y="4206240"/>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Data Processing</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3044952"/>
            <a:ext cx="4142232" cy="1508760"/>
          </a:xfrm>
          <a:prstGeom prst="rect">
            <a:avLst/>
          </a:prstGeom>
        </p:spPr>
      </p:pic>
      <p:pic>
        <p:nvPicPr>
          <p:cNvPr id="5" name="Image 3" descr="preencoded.png"/>
          <p:cNvPicPr>
            <a:picLocks noChangeAspect="1"/>
          </p:cNvPicPr>
          <p:nvPr/>
        </p:nvPicPr>
        <p:blipFill>
          <a:blip r:embed="rId5"/>
          <a:stretch>
            <a:fillRect/>
          </a:stretch>
        </p:blipFill>
        <p:spPr>
          <a:xfrm>
            <a:off x="9656064" y="3044952"/>
            <a:ext cx="4142232" cy="1508760"/>
          </a:xfrm>
          <a:prstGeom prst="rect">
            <a:avLst/>
          </a:prstGeom>
        </p:spPr>
      </p:pic>
      <p:pic>
        <p:nvPicPr>
          <p:cNvPr id="6" name="Image 4" descr="preencoded.png"/>
          <p:cNvPicPr>
            <a:picLocks noChangeAspect="1"/>
          </p:cNvPicPr>
          <p:nvPr/>
        </p:nvPicPr>
        <p:blipFill>
          <a:blip r:embed="rId6"/>
          <a:stretch>
            <a:fillRect/>
          </a:stretch>
        </p:blipFill>
        <p:spPr>
          <a:xfrm>
            <a:off x="841248" y="4809744"/>
            <a:ext cx="6345936" cy="1124712"/>
          </a:xfrm>
          <a:prstGeom prst="rect">
            <a:avLst/>
          </a:prstGeom>
        </p:spPr>
      </p:pic>
      <p:pic>
        <p:nvPicPr>
          <p:cNvPr id="7" name="Image 5" descr="preencoded.png"/>
          <p:cNvPicPr>
            <a:picLocks noChangeAspect="1"/>
          </p:cNvPicPr>
          <p:nvPr/>
        </p:nvPicPr>
        <p:blipFill>
          <a:blip r:embed="rId6"/>
          <a:stretch>
            <a:fillRect/>
          </a:stretch>
        </p:blipFill>
        <p:spPr>
          <a:xfrm>
            <a:off x="7452360" y="4809744"/>
            <a:ext cx="6345936" cy="1124712"/>
          </a:xfrm>
          <a:prstGeom prst="rect">
            <a:avLst/>
          </a:prstGeom>
        </p:spPr>
      </p:pic>
      <p:pic>
        <p:nvPicPr>
          <p:cNvPr id="8" name="Image 6" descr="preencoded.png"/>
          <p:cNvPicPr>
            <a:picLocks noChangeAspect="1"/>
          </p:cNvPicPr>
          <p:nvPr/>
        </p:nvPicPr>
        <p:blipFill>
          <a:blip r:embed="rId5"/>
          <a:stretch>
            <a:fillRect/>
          </a:stretch>
        </p:blipFill>
        <p:spPr>
          <a:xfrm>
            <a:off x="5248656" y="3044952"/>
            <a:ext cx="4142232" cy="1508760"/>
          </a:xfrm>
          <a:prstGeom prst="rect">
            <a:avLst/>
          </a:prstGeom>
        </p:spPr>
      </p:pic>
      <p:sp>
        <p:nvSpPr>
          <p:cNvPr id="9" name="Text 0"/>
          <p:cNvSpPr/>
          <p:nvPr/>
        </p:nvSpPr>
        <p:spPr>
          <a:xfrm>
            <a:off x="1078992" y="3675888"/>
            <a:ext cx="3675888"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Python, HTML, CSS, JavaScript</a:t>
            </a:r>
            <a:endParaRPr lang="en-US" sz="1850" dirty="0">
              <a:latin typeface="Times New Roman" panose="02020603050405020304" pitchFamily="18" charset="0"/>
              <a:cs typeface="Times New Roman" panose="02020603050405020304" pitchFamily="18" charset="0"/>
            </a:endParaRPr>
          </a:p>
        </p:txBody>
      </p:sp>
      <p:sp>
        <p:nvSpPr>
          <p:cNvPr id="10" name="Text 1"/>
          <p:cNvSpPr/>
          <p:nvPr/>
        </p:nvSpPr>
        <p:spPr>
          <a:xfrm>
            <a:off x="5486400" y="3675888"/>
            <a:ext cx="3675888"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Pandas, NumPy, Scikit-learn, XGBoost</a:t>
            </a:r>
            <a:endParaRPr lang="en-US" sz="1850" dirty="0">
              <a:latin typeface="Times New Roman" panose="02020603050405020304" pitchFamily="18" charset="0"/>
              <a:cs typeface="Times New Roman" panose="02020603050405020304" pitchFamily="18" charset="0"/>
            </a:endParaRPr>
          </a:p>
        </p:txBody>
      </p:sp>
      <p:sp>
        <p:nvSpPr>
          <p:cNvPr id="11" name="Text 2"/>
          <p:cNvSpPr/>
          <p:nvPr/>
        </p:nvSpPr>
        <p:spPr>
          <a:xfrm>
            <a:off x="9893808" y="3675888"/>
            <a:ext cx="3675888"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Flask (API + Web Interface)</a:t>
            </a:r>
            <a:endParaRPr lang="en-US" sz="1850" dirty="0">
              <a:latin typeface="Times New Roman" panose="02020603050405020304" pitchFamily="18" charset="0"/>
              <a:cs typeface="Times New Roman" panose="02020603050405020304" pitchFamily="18" charset="0"/>
            </a:endParaRPr>
          </a:p>
        </p:txBody>
      </p:sp>
      <p:sp>
        <p:nvSpPr>
          <p:cNvPr id="12" name="Text 3"/>
          <p:cNvSpPr/>
          <p:nvPr/>
        </p:nvSpPr>
        <p:spPr>
          <a:xfrm>
            <a:off x="1078992" y="5440680"/>
            <a:ext cx="5870448"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MongoDB (planned)</a:t>
            </a:r>
            <a:endParaRPr lang="en-US" sz="1850" dirty="0">
              <a:latin typeface="Times New Roman" panose="02020603050405020304" pitchFamily="18" charset="0"/>
              <a:cs typeface="Times New Roman" panose="02020603050405020304" pitchFamily="18" charset="0"/>
            </a:endParaRPr>
          </a:p>
        </p:txBody>
      </p:sp>
      <p:sp>
        <p:nvSpPr>
          <p:cNvPr id="13" name="Text 4"/>
          <p:cNvSpPr/>
          <p:nvPr/>
        </p:nvSpPr>
        <p:spPr>
          <a:xfrm>
            <a:off x="7690104" y="5440680"/>
            <a:ext cx="5870448"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VS Code, GitHub</a:t>
            </a:r>
            <a:endParaRPr lang="en-US" sz="1850" dirty="0">
              <a:latin typeface="Times New Roman" panose="02020603050405020304" pitchFamily="18" charset="0"/>
              <a:cs typeface="Times New Roman" panose="02020603050405020304" pitchFamily="18" charset="0"/>
            </a:endParaRPr>
          </a:p>
        </p:txBody>
      </p:sp>
      <p:sp>
        <p:nvSpPr>
          <p:cNvPr id="14" name="Text 5"/>
          <p:cNvSpPr/>
          <p:nvPr/>
        </p:nvSpPr>
        <p:spPr>
          <a:xfrm>
            <a:off x="5486400" y="3163824"/>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Libraries</a:t>
            </a:r>
            <a:endParaRPr lang="en-US" sz="2320" dirty="0">
              <a:latin typeface="Times New Roman" panose="02020603050405020304" pitchFamily="18" charset="0"/>
              <a:cs typeface="Times New Roman" panose="02020603050405020304" pitchFamily="18" charset="0"/>
            </a:endParaRPr>
          </a:p>
        </p:txBody>
      </p:sp>
      <p:sp>
        <p:nvSpPr>
          <p:cNvPr id="15" name="Text 6"/>
          <p:cNvSpPr/>
          <p:nvPr/>
        </p:nvSpPr>
        <p:spPr>
          <a:xfrm>
            <a:off x="832104" y="20299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Technology Stack</a:t>
            </a:r>
            <a:endParaRPr lang="en-US" sz="4640" dirty="0">
              <a:latin typeface="Times New Roman" panose="02020603050405020304" pitchFamily="18" charset="0"/>
              <a:cs typeface="Times New Roman" panose="02020603050405020304" pitchFamily="18" charset="0"/>
            </a:endParaRPr>
          </a:p>
        </p:txBody>
      </p:sp>
      <p:sp>
        <p:nvSpPr>
          <p:cNvPr id="16" name="Text 7"/>
          <p:cNvSpPr/>
          <p:nvPr/>
        </p:nvSpPr>
        <p:spPr>
          <a:xfrm>
            <a:off x="7690104" y="4928616"/>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Tools</a:t>
            </a:r>
            <a:endParaRPr lang="en-US" sz="2320" dirty="0">
              <a:latin typeface="Times New Roman" panose="02020603050405020304" pitchFamily="18" charset="0"/>
              <a:cs typeface="Times New Roman" panose="02020603050405020304" pitchFamily="18" charset="0"/>
            </a:endParaRPr>
          </a:p>
        </p:txBody>
      </p:sp>
      <p:sp>
        <p:nvSpPr>
          <p:cNvPr id="17" name="Text 8"/>
          <p:cNvSpPr/>
          <p:nvPr/>
        </p:nvSpPr>
        <p:spPr>
          <a:xfrm>
            <a:off x="1078992" y="4928616"/>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Database</a:t>
            </a:r>
            <a:endParaRPr lang="en-US" sz="2320" dirty="0">
              <a:latin typeface="Times New Roman" panose="02020603050405020304" pitchFamily="18" charset="0"/>
              <a:cs typeface="Times New Roman" panose="02020603050405020304" pitchFamily="18" charset="0"/>
            </a:endParaRPr>
          </a:p>
        </p:txBody>
      </p:sp>
      <p:sp>
        <p:nvSpPr>
          <p:cNvPr id="18" name="Text 9"/>
          <p:cNvSpPr/>
          <p:nvPr/>
        </p:nvSpPr>
        <p:spPr>
          <a:xfrm>
            <a:off x="1078992" y="3163824"/>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Languages</a:t>
            </a:r>
            <a:endParaRPr lang="en-US" sz="2320" dirty="0">
              <a:latin typeface="Times New Roman" panose="02020603050405020304" pitchFamily="18" charset="0"/>
              <a:cs typeface="Times New Roman" panose="02020603050405020304" pitchFamily="18" charset="0"/>
            </a:endParaRPr>
          </a:p>
        </p:txBody>
      </p:sp>
      <p:sp>
        <p:nvSpPr>
          <p:cNvPr id="19" name="Text 10"/>
          <p:cNvSpPr/>
          <p:nvPr/>
        </p:nvSpPr>
        <p:spPr>
          <a:xfrm>
            <a:off x="9893808" y="3163824"/>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Framework</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PROJECT DESIGN</a:t>
            </a:r>
            <a:endParaRPr lang="en-US" sz="4640" dirty="0">
              <a:latin typeface="Times New Roman" panose="02020603050405020304" pitchFamily="18" charset="0"/>
              <a:cs typeface="Times New Roman" panose="02020603050405020304" pitchFamily="18" charset="0"/>
            </a:endParaRPr>
          </a:p>
        </p:txBody>
      </p:sp>
      <p:sp>
        <p:nvSpPr>
          <p:cNvPr id="7" name="Text 2"/>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8" name="Text 3"/>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04</a:t>
            </a:r>
            <a:endParaRPr lang="en-US" sz="6410" dirty="0">
              <a:latin typeface="Times New Roman" panose="02020603050405020304" pitchFamily="18" charset="0"/>
              <a:cs typeface="Times New Roman" panose="02020603050405020304" pitchFamily="18" charset="0"/>
            </a:endParaRPr>
          </a:p>
        </p:txBody>
      </p:sp>
      <p:sp>
        <p:nvSpPr>
          <p:cNvPr id="10" name="Text 5"/>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3" name="Table 0"/>
          <p:cNvGraphicFramePr>
            <a:graphicFrameLocks noGrp="1"/>
          </p:cNvGraphicFramePr>
          <p:nvPr>
            <p:extLst>
              <p:ext uri="{D42A27DB-BD31-4B8C-83A1-F6EECF244321}">
                <p14:modId xmlns:p14="http://schemas.microsoft.com/office/powerpoint/2010/main" val="3259887166"/>
              </p:ext>
            </p:extLst>
          </p:nvPr>
        </p:nvGraphicFramePr>
        <p:xfrm>
          <a:off x="881783" y="2039112"/>
          <a:ext cx="12947904" cy="4782312"/>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941832">
                <a:tc>
                  <a:txBody>
                    <a:bodyPr/>
                    <a:lstStyle/>
                    <a:p>
                      <a:pPr marL="0" indent="0" algn="l">
                        <a:lnSpc>
                          <a:spcPts val="1890"/>
                        </a:lnSpc>
                        <a:buNone/>
                      </a:pPr>
                      <a:r>
                        <a:rPr lang="en-US" sz="1800" b="1"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Student Name</a:t>
                      </a:r>
                      <a:endParaRPr lang="en-US" sz="1800" b="1"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800" b="1"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Roll Number</a:t>
                      </a:r>
                      <a:endParaRPr lang="en-US" sz="1800" b="1"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Nandanavanam Nikhil(Leader)</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22AK1A3061</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Shaik Naseer Hussain</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22AK1A3058</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Praveen Kumar</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23AK5A3007</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Kethineni Nikitha</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8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22AK1A3063</a:t>
                      </a:r>
                      <a:endParaRPr lang="en-US" sz="18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 0"/>
          <p:cNvSpPr/>
          <p:nvPr/>
        </p:nvSpPr>
        <p:spPr>
          <a:xfrm>
            <a:off x="832104" y="1408176"/>
            <a:ext cx="12984480" cy="384048"/>
          </a:xfrm>
          <a:prstGeom prst="rect">
            <a:avLst/>
          </a:prstGeom>
          <a:noFill/>
          <a:ln/>
        </p:spPr>
        <p:txBody>
          <a:bodyPr wrap="none" lIns="0" tIns="0" rIns="0" bIns="0" rtlCol="0" anchor="ctr"/>
          <a:lstStyle/>
          <a:p>
            <a:pPr marL="0" indent="0" algn="ctr">
              <a:lnSpc>
                <a:spcPts val="2970"/>
              </a:lnSpc>
              <a:buNone/>
            </a:pPr>
            <a:r>
              <a:rPr lang="en-US" sz="44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Team Information</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046720" y="4434840"/>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UML Diagrams</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1097280" y="3913632"/>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Problem-Solution Fit</a:t>
            </a:r>
            <a:endParaRPr lang="en-US" sz="1850" dirty="0">
              <a:latin typeface="Times New Roman" panose="02020603050405020304" pitchFamily="18" charset="0"/>
              <a:cs typeface="Times New Roman" panose="02020603050405020304" pitchFamily="18" charset="0"/>
            </a:endParaRPr>
          </a:p>
        </p:txBody>
      </p:sp>
      <p:sp>
        <p:nvSpPr>
          <p:cNvPr id="6" name="Text 2"/>
          <p:cNvSpPr/>
          <p:nvPr/>
        </p:nvSpPr>
        <p:spPr>
          <a:xfrm>
            <a:off x="8046720" y="4956048"/>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Model Overview</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832104" y="252374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PROJECT DESIGN</a:t>
            </a:r>
            <a:endParaRPr lang="en-US" sz="4640" dirty="0">
              <a:latin typeface="Times New Roman" panose="02020603050405020304" pitchFamily="18" charset="0"/>
              <a:cs typeface="Times New Roman" panose="02020603050405020304" pitchFamily="18" charset="0"/>
            </a:endParaRPr>
          </a:p>
        </p:txBody>
      </p:sp>
      <p:sp>
        <p:nvSpPr>
          <p:cNvPr id="8" name="Text 4"/>
          <p:cNvSpPr/>
          <p:nvPr/>
        </p:nvSpPr>
        <p:spPr>
          <a:xfrm>
            <a:off x="8046720" y="3913632"/>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Solution Architecture</a:t>
            </a:r>
            <a:endParaRPr lang="en-US" sz="1850" dirty="0">
              <a:latin typeface="Times New Roman" panose="02020603050405020304" pitchFamily="18" charset="0"/>
              <a:cs typeface="Times New Roman" panose="02020603050405020304" pitchFamily="18" charset="0"/>
            </a:endParaRPr>
          </a:p>
        </p:txBody>
      </p:sp>
      <p:sp>
        <p:nvSpPr>
          <p:cNvPr id="9" name="Text 5"/>
          <p:cNvSpPr/>
          <p:nvPr/>
        </p:nvSpPr>
        <p:spPr>
          <a:xfrm>
            <a:off x="1097280" y="4434840"/>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Proposed Solution</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3108960"/>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Problem-Solution Fit</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4114800"/>
            <a:ext cx="8010144"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The solution fits urban mobility needs by transforming static traffic monitoring into proactive prediction using ML.</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4059936"/>
            <a:ext cx="4142232" cy="1508760"/>
          </a:xfrm>
          <a:prstGeom prst="rect">
            <a:avLst/>
          </a:prstGeom>
        </p:spPr>
      </p:pic>
      <p:pic>
        <p:nvPicPr>
          <p:cNvPr id="5" name="Image 3" descr="preencoded.png"/>
          <p:cNvPicPr>
            <a:picLocks noChangeAspect="1"/>
          </p:cNvPicPr>
          <p:nvPr/>
        </p:nvPicPr>
        <p:blipFill>
          <a:blip r:embed="rId5"/>
          <a:stretch>
            <a:fillRect/>
          </a:stretch>
        </p:blipFill>
        <p:spPr>
          <a:xfrm>
            <a:off x="5248656" y="4059936"/>
            <a:ext cx="4142232" cy="1508760"/>
          </a:xfrm>
          <a:prstGeom prst="rect">
            <a:avLst/>
          </a:prstGeom>
        </p:spPr>
      </p:pic>
      <p:pic>
        <p:nvPicPr>
          <p:cNvPr id="6" name="Image 4" descr="preencoded.png"/>
          <p:cNvPicPr>
            <a:picLocks noChangeAspect="1"/>
          </p:cNvPicPr>
          <p:nvPr/>
        </p:nvPicPr>
        <p:blipFill>
          <a:blip r:embed="rId5"/>
          <a:stretch>
            <a:fillRect/>
          </a:stretch>
        </p:blipFill>
        <p:spPr>
          <a:xfrm>
            <a:off x="9656064" y="4059936"/>
            <a:ext cx="4142232" cy="1508760"/>
          </a:xfrm>
          <a:prstGeom prst="rect">
            <a:avLst/>
          </a:prstGeom>
        </p:spPr>
      </p:pic>
      <p:sp>
        <p:nvSpPr>
          <p:cNvPr id="7" name="Text 0"/>
          <p:cNvSpPr/>
          <p:nvPr/>
        </p:nvSpPr>
        <p:spPr>
          <a:xfrm>
            <a:off x="5486400" y="4178808"/>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Flask Backend</a:t>
            </a:r>
            <a:endParaRPr lang="en-US" sz="2320" dirty="0">
              <a:latin typeface="Times New Roman" panose="02020603050405020304" pitchFamily="18" charset="0"/>
              <a:cs typeface="Times New Roman" panose="02020603050405020304" pitchFamily="18" charset="0"/>
            </a:endParaRPr>
          </a:p>
        </p:txBody>
      </p:sp>
      <p:sp>
        <p:nvSpPr>
          <p:cNvPr id="8" name="Text 1"/>
          <p:cNvSpPr/>
          <p:nvPr/>
        </p:nvSpPr>
        <p:spPr>
          <a:xfrm>
            <a:off x="9893808" y="4178808"/>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Model Training</a:t>
            </a:r>
            <a:endParaRPr lang="en-US" sz="2320" dirty="0">
              <a:latin typeface="Times New Roman" panose="02020603050405020304" pitchFamily="18" charset="0"/>
              <a:cs typeface="Times New Roman" panose="02020603050405020304" pitchFamily="18" charset="0"/>
            </a:endParaRPr>
          </a:p>
        </p:txBody>
      </p:sp>
      <p:sp>
        <p:nvSpPr>
          <p:cNvPr id="9" name="Text 2"/>
          <p:cNvSpPr/>
          <p:nvPr/>
        </p:nvSpPr>
        <p:spPr>
          <a:xfrm>
            <a:off x="832104" y="239572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Proposed Solution</a:t>
            </a:r>
            <a:endParaRPr lang="en-US" sz="4640" dirty="0">
              <a:latin typeface="Times New Roman" panose="02020603050405020304" pitchFamily="18" charset="0"/>
              <a:cs typeface="Times New Roman" panose="02020603050405020304" pitchFamily="18" charset="0"/>
            </a:endParaRPr>
          </a:p>
        </p:txBody>
      </p:sp>
      <p:sp>
        <p:nvSpPr>
          <p:cNvPr id="10" name="Text 3"/>
          <p:cNvSpPr/>
          <p:nvPr/>
        </p:nvSpPr>
        <p:spPr>
          <a:xfrm>
            <a:off x="1078992" y="4178808"/>
            <a:ext cx="3675888"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User Interface</a:t>
            </a:r>
            <a:endParaRPr lang="en-US" sz="2320" dirty="0">
              <a:latin typeface="Times New Roman" panose="02020603050405020304" pitchFamily="18" charset="0"/>
              <a:cs typeface="Times New Roman" panose="02020603050405020304" pitchFamily="18" charset="0"/>
            </a:endParaRPr>
          </a:p>
        </p:txBody>
      </p:sp>
      <p:sp>
        <p:nvSpPr>
          <p:cNvPr id="11" name="Text 4"/>
          <p:cNvSpPr/>
          <p:nvPr/>
        </p:nvSpPr>
        <p:spPr>
          <a:xfrm>
            <a:off x="832104" y="3401568"/>
            <a:ext cx="1298448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A multi-module system with:</a:t>
            </a:r>
            <a:endParaRPr lang="en-US" sz="1850" dirty="0">
              <a:latin typeface="Times New Roman" panose="02020603050405020304" pitchFamily="18" charset="0"/>
              <a:cs typeface="Times New Roman" panose="02020603050405020304" pitchFamily="18" charset="0"/>
            </a:endParaRPr>
          </a:p>
        </p:txBody>
      </p:sp>
      <p:sp>
        <p:nvSpPr>
          <p:cNvPr id="12" name="Text 5"/>
          <p:cNvSpPr/>
          <p:nvPr/>
        </p:nvSpPr>
        <p:spPr>
          <a:xfrm>
            <a:off x="1078992" y="4690872"/>
            <a:ext cx="3675888"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Web-based user interface</a:t>
            </a:r>
            <a:endParaRPr lang="en-US" sz="1850" dirty="0">
              <a:latin typeface="Times New Roman" panose="02020603050405020304" pitchFamily="18" charset="0"/>
              <a:cs typeface="Times New Roman" panose="02020603050405020304" pitchFamily="18" charset="0"/>
            </a:endParaRPr>
          </a:p>
        </p:txBody>
      </p:sp>
      <p:sp>
        <p:nvSpPr>
          <p:cNvPr id="13" name="Text 6"/>
          <p:cNvSpPr/>
          <p:nvPr/>
        </p:nvSpPr>
        <p:spPr>
          <a:xfrm>
            <a:off x="5486400" y="4690872"/>
            <a:ext cx="3675888"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Flask backend with ML prediction API</a:t>
            </a:r>
            <a:endParaRPr lang="en-US" sz="1850" dirty="0">
              <a:latin typeface="Times New Roman" panose="02020603050405020304" pitchFamily="18" charset="0"/>
              <a:cs typeface="Times New Roman" panose="02020603050405020304" pitchFamily="18" charset="0"/>
            </a:endParaRPr>
          </a:p>
        </p:txBody>
      </p:sp>
      <p:sp>
        <p:nvSpPr>
          <p:cNvPr id="14" name="Text 7"/>
          <p:cNvSpPr/>
          <p:nvPr/>
        </p:nvSpPr>
        <p:spPr>
          <a:xfrm>
            <a:off x="9893808" y="4690872"/>
            <a:ext cx="3675888"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Model trained and serialized using Pickle/Joblib</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356616" y="267910"/>
            <a:ext cx="12984480" cy="740664"/>
          </a:xfrm>
          <a:prstGeom prst="rect">
            <a:avLst/>
          </a:prstGeom>
          <a:noFill/>
          <a:ln/>
        </p:spPr>
        <p:txBody>
          <a:bodyPr wrap="none" lIns="0" tIns="0" rIns="0" bIns="0" rtlCol="0" anchor="ctr"/>
          <a:lstStyle/>
          <a:p>
            <a:pPr marL="0" indent="0" algn="ctr">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Solution Architecture</a:t>
            </a:r>
            <a:endParaRPr lang="en-US" sz="4640" dirty="0">
              <a:latin typeface="Times New Roman" panose="02020603050405020304" pitchFamily="18" charset="0"/>
              <a:cs typeface="Times New Roman" panose="02020603050405020304" pitchFamily="18" charset="0"/>
            </a:endParaRPr>
          </a:p>
        </p:txBody>
      </p:sp>
      <p:sp>
        <p:nvSpPr>
          <p:cNvPr id="4" name="Text 1"/>
          <p:cNvSpPr/>
          <p:nvPr/>
        </p:nvSpPr>
        <p:spPr>
          <a:xfrm>
            <a:off x="356616" y="1287608"/>
            <a:ext cx="14273784"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Frontend (HTML Forms) → Flask API → Pre-trained Model → Output to Dashboard</a:t>
            </a:r>
            <a:endParaRPr lang="en-US" sz="1850" dirty="0">
              <a:latin typeface="Times New Roman" panose="02020603050405020304" pitchFamily="18" charset="0"/>
              <a:cs typeface="Times New Roman" panose="02020603050405020304" pitchFamily="18" charset="0"/>
            </a:endParaRPr>
          </a:p>
        </p:txBody>
      </p:sp>
      <p:sp>
        <p:nvSpPr>
          <p:cNvPr id="5" name="Text 2"/>
          <p:cNvSpPr/>
          <p:nvPr/>
        </p:nvSpPr>
        <p:spPr>
          <a:xfrm>
            <a:off x="8046720" y="4754880"/>
            <a:ext cx="5504688"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Encoders handle categorical inputs for accurate modeling</a:t>
            </a:r>
            <a:endParaRPr lang="en-US" sz="1850" dirty="0">
              <a:latin typeface="Times New Roman" panose="02020603050405020304" pitchFamily="18" charset="0"/>
              <a:cs typeface="Times New Roman" panose="02020603050405020304" pitchFamily="18" charset="0"/>
            </a:endParaRPr>
          </a:p>
        </p:txBody>
      </p:sp>
      <p:sp>
        <p:nvSpPr>
          <p:cNvPr id="6" name="Text 3"/>
          <p:cNvSpPr/>
          <p:nvPr/>
        </p:nvSpPr>
        <p:spPr>
          <a:xfrm>
            <a:off x="8046720" y="3730752"/>
            <a:ext cx="5504688"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Templates used: login.html, interface.html, result.html</a:t>
            </a:r>
            <a:endParaRPr lang="en-US" sz="18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AD5BB44-B0BE-FD30-D73A-A9C59281803D}"/>
              </a:ext>
            </a:extLst>
          </p:cNvPr>
          <p:cNvPicPr>
            <a:picLocks noChangeAspect="1"/>
          </p:cNvPicPr>
          <p:nvPr/>
        </p:nvPicPr>
        <p:blipFill>
          <a:blip r:embed="rId4"/>
          <a:stretch>
            <a:fillRect/>
          </a:stretch>
        </p:blipFill>
        <p:spPr>
          <a:xfrm>
            <a:off x="1963008" y="1930702"/>
            <a:ext cx="5239072" cy="62694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430768" y="2843784"/>
            <a:ext cx="4727448" cy="2779776"/>
          </a:xfrm>
          <a:prstGeom prst="rect">
            <a:avLst/>
          </a:prstGeom>
        </p:spPr>
      </p:pic>
      <p:pic>
        <p:nvPicPr>
          <p:cNvPr id="4" name="Image 2" descr="preencoded.png"/>
          <p:cNvPicPr>
            <a:picLocks noChangeAspect="1"/>
          </p:cNvPicPr>
          <p:nvPr/>
        </p:nvPicPr>
        <p:blipFill>
          <a:blip r:embed="rId5"/>
          <a:stretch>
            <a:fillRect/>
          </a:stretch>
        </p:blipFill>
        <p:spPr>
          <a:xfrm>
            <a:off x="1490472" y="2843784"/>
            <a:ext cx="4727448" cy="2916936"/>
          </a:xfrm>
          <a:prstGeom prst="rect">
            <a:avLst/>
          </a:prstGeom>
        </p:spPr>
      </p:pic>
      <p:sp>
        <p:nvSpPr>
          <p:cNvPr id="5" name="Text 0"/>
          <p:cNvSpPr/>
          <p:nvPr/>
        </p:nvSpPr>
        <p:spPr>
          <a:xfrm>
            <a:off x="832104" y="159105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UML Diagrams</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6272784"/>
            <a:ext cx="1298448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Class Diagram                                                      Sequence Diagram </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41248" y="4370832"/>
            <a:ext cx="475488" cy="475488"/>
          </a:xfrm>
          <a:prstGeom prst="rect">
            <a:avLst/>
          </a:prstGeom>
        </p:spPr>
      </p:pic>
      <p:pic>
        <p:nvPicPr>
          <p:cNvPr id="4" name="Image 2" descr="preencoded.png"/>
          <p:cNvPicPr>
            <a:picLocks noChangeAspect="1"/>
          </p:cNvPicPr>
          <p:nvPr/>
        </p:nvPicPr>
        <p:blipFill>
          <a:blip r:embed="rId4"/>
          <a:stretch>
            <a:fillRect/>
          </a:stretch>
        </p:blipFill>
        <p:spPr>
          <a:xfrm>
            <a:off x="841248" y="6227064"/>
            <a:ext cx="475488" cy="475488"/>
          </a:xfrm>
          <a:prstGeom prst="rect">
            <a:avLst/>
          </a:prstGeom>
        </p:spPr>
      </p:pic>
      <p:pic>
        <p:nvPicPr>
          <p:cNvPr id="5" name="Image 3" descr="preencoded.png"/>
          <p:cNvPicPr>
            <a:picLocks noChangeAspect="1"/>
          </p:cNvPicPr>
          <p:nvPr/>
        </p:nvPicPr>
        <p:blipFill>
          <a:blip r:embed="rId4"/>
          <a:stretch>
            <a:fillRect/>
          </a:stretch>
        </p:blipFill>
        <p:spPr>
          <a:xfrm>
            <a:off x="7479792" y="4370832"/>
            <a:ext cx="475488" cy="475488"/>
          </a:xfrm>
          <a:prstGeom prst="rect">
            <a:avLst/>
          </a:prstGeom>
        </p:spPr>
      </p:pic>
      <p:pic>
        <p:nvPicPr>
          <p:cNvPr id="6" name="Image 4" descr="preencoded.png"/>
          <p:cNvPicPr>
            <a:picLocks noChangeAspect="1"/>
          </p:cNvPicPr>
          <p:nvPr/>
        </p:nvPicPr>
        <p:blipFill>
          <a:blip r:embed="rId4"/>
          <a:stretch>
            <a:fillRect/>
          </a:stretch>
        </p:blipFill>
        <p:spPr>
          <a:xfrm>
            <a:off x="7479792" y="6227064"/>
            <a:ext cx="475488" cy="475488"/>
          </a:xfrm>
          <a:prstGeom prst="rect">
            <a:avLst/>
          </a:prstGeom>
        </p:spPr>
      </p:pic>
      <p:sp>
        <p:nvSpPr>
          <p:cNvPr id="7" name="Text 0"/>
          <p:cNvSpPr/>
          <p:nvPr/>
        </p:nvSpPr>
        <p:spPr>
          <a:xfrm>
            <a:off x="8247888" y="6766560"/>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serialized with Pickle</a:t>
            </a:r>
            <a:endParaRPr lang="en-US" sz="1850" dirty="0">
              <a:latin typeface="Times New Roman" panose="02020603050405020304" pitchFamily="18" charset="0"/>
              <a:cs typeface="Times New Roman" panose="02020603050405020304" pitchFamily="18" charset="0"/>
            </a:endParaRPr>
          </a:p>
        </p:txBody>
      </p:sp>
      <p:sp>
        <p:nvSpPr>
          <p:cNvPr id="8" name="Text 1"/>
          <p:cNvSpPr/>
          <p:nvPr/>
        </p:nvSpPr>
        <p:spPr>
          <a:xfrm>
            <a:off x="8247888" y="4910328"/>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One-hot encoding, null handling</a:t>
            </a:r>
            <a:endParaRPr lang="en-US" sz="1850" dirty="0">
              <a:latin typeface="Times New Roman" panose="02020603050405020304" pitchFamily="18" charset="0"/>
              <a:cs typeface="Times New Roman" panose="02020603050405020304" pitchFamily="18" charset="0"/>
            </a:endParaRPr>
          </a:p>
        </p:txBody>
      </p:sp>
      <p:sp>
        <p:nvSpPr>
          <p:cNvPr id="9" name="Text 2"/>
          <p:cNvSpPr/>
          <p:nvPr/>
        </p:nvSpPr>
        <p:spPr>
          <a:xfrm>
            <a:off x="996696" y="439826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0" name="Text 3"/>
          <p:cNvSpPr/>
          <p:nvPr/>
        </p:nvSpPr>
        <p:spPr>
          <a:xfrm>
            <a:off x="1609344" y="625449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Evaluation</a:t>
            </a:r>
            <a:endParaRPr lang="en-US" sz="2320" dirty="0">
              <a:latin typeface="Times New Roman" panose="02020603050405020304" pitchFamily="18" charset="0"/>
              <a:cs typeface="Times New Roman" panose="02020603050405020304" pitchFamily="18" charset="0"/>
            </a:endParaRPr>
          </a:p>
        </p:txBody>
      </p:sp>
      <p:sp>
        <p:nvSpPr>
          <p:cNvPr id="11" name="Text 4"/>
          <p:cNvSpPr/>
          <p:nvPr/>
        </p:nvSpPr>
        <p:spPr>
          <a:xfrm>
            <a:off x="996696" y="6245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12" name="Text 5"/>
          <p:cNvSpPr/>
          <p:nvPr/>
        </p:nvSpPr>
        <p:spPr>
          <a:xfrm>
            <a:off x="7635240" y="439826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3" name="Text 6"/>
          <p:cNvSpPr/>
          <p:nvPr/>
        </p:nvSpPr>
        <p:spPr>
          <a:xfrm>
            <a:off x="1609344" y="4407408"/>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Features</a:t>
            </a:r>
            <a:endParaRPr lang="en-US" sz="2320" dirty="0">
              <a:latin typeface="Times New Roman" panose="02020603050405020304" pitchFamily="18" charset="0"/>
              <a:cs typeface="Times New Roman" panose="02020603050405020304" pitchFamily="18" charset="0"/>
            </a:endParaRPr>
          </a:p>
        </p:txBody>
      </p:sp>
      <p:sp>
        <p:nvSpPr>
          <p:cNvPr id="14" name="Text 7"/>
          <p:cNvSpPr/>
          <p:nvPr/>
        </p:nvSpPr>
        <p:spPr>
          <a:xfrm>
            <a:off x="1609344" y="4910328"/>
            <a:ext cx="5550408"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hour, day_of_week, is_holiday, temperature, precipitation</a:t>
            </a:r>
            <a:endParaRPr lang="en-US" sz="1850" dirty="0">
              <a:latin typeface="Times New Roman" panose="02020603050405020304" pitchFamily="18" charset="0"/>
              <a:cs typeface="Times New Roman" panose="02020603050405020304" pitchFamily="18" charset="0"/>
            </a:endParaRPr>
          </a:p>
        </p:txBody>
      </p:sp>
      <p:sp>
        <p:nvSpPr>
          <p:cNvPr id="15" name="Text 8"/>
          <p:cNvSpPr/>
          <p:nvPr/>
        </p:nvSpPr>
        <p:spPr>
          <a:xfrm>
            <a:off x="832104" y="2084832"/>
            <a:ext cx="12984480" cy="1133856"/>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Our prediction engine was built on historical traffic data, enriched with external features like weather and holidays. We implemented XGBoost and Random Forest Regressors, chosen for their speed and ability to handle large feature sets.</a:t>
            </a:r>
            <a:endParaRPr lang="en-US" sz="1850" dirty="0">
              <a:latin typeface="Times New Roman" panose="02020603050405020304" pitchFamily="18" charset="0"/>
              <a:cs typeface="Times New Roman" panose="02020603050405020304" pitchFamily="18" charset="0"/>
            </a:endParaRPr>
          </a:p>
        </p:txBody>
      </p:sp>
      <p:sp>
        <p:nvSpPr>
          <p:cNvPr id="16" name="Text 9"/>
          <p:cNvSpPr/>
          <p:nvPr/>
        </p:nvSpPr>
        <p:spPr>
          <a:xfrm>
            <a:off x="832104" y="107899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Model Overview</a:t>
            </a:r>
            <a:endParaRPr lang="en-US" sz="4640" dirty="0">
              <a:latin typeface="Times New Roman" panose="02020603050405020304" pitchFamily="18" charset="0"/>
              <a:cs typeface="Times New Roman" panose="02020603050405020304" pitchFamily="18" charset="0"/>
            </a:endParaRPr>
          </a:p>
        </p:txBody>
      </p:sp>
      <p:sp>
        <p:nvSpPr>
          <p:cNvPr id="17" name="Text 10"/>
          <p:cNvSpPr/>
          <p:nvPr/>
        </p:nvSpPr>
        <p:spPr>
          <a:xfrm>
            <a:off x="7635240" y="6245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
        <p:nvSpPr>
          <p:cNvPr id="18" name="Text 11"/>
          <p:cNvSpPr/>
          <p:nvPr/>
        </p:nvSpPr>
        <p:spPr>
          <a:xfrm>
            <a:off x="8247888" y="625449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Final model</a:t>
            </a:r>
            <a:endParaRPr lang="en-US" sz="2320" dirty="0">
              <a:latin typeface="Times New Roman" panose="02020603050405020304" pitchFamily="18" charset="0"/>
              <a:cs typeface="Times New Roman" panose="02020603050405020304" pitchFamily="18" charset="0"/>
            </a:endParaRPr>
          </a:p>
        </p:txBody>
      </p:sp>
      <p:sp>
        <p:nvSpPr>
          <p:cNvPr id="19" name="Text 12"/>
          <p:cNvSpPr/>
          <p:nvPr/>
        </p:nvSpPr>
        <p:spPr>
          <a:xfrm>
            <a:off x="1609344" y="6766560"/>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MAE, RMSE for performance validation</a:t>
            </a:r>
            <a:endParaRPr lang="en-US" sz="1850" dirty="0">
              <a:latin typeface="Times New Roman" panose="02020603050405020304" pitchFamily="18" charset="0"/>
              <a:cs typeface="Times New Roman" panose="02020603050405020304" pitchFamily="18" charset="0"/>
            </a:endParaRPr>
          </a:p>
        </p:txBody>
      </p:sp>
      <p:sp>
        <p:nvSpPr>
          <p:cNvPr id="20" name="Text 13"/>
          <p:cNvSpPr/>
          <p:nvPr/>
        </p:nvSpPr>
        <p:spPr>
          <a:xfrm>
            <a:off x="832104" y="3483864"/>
            <a:ext cx="1298448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Key Highlights:</a:t>
            </a:r>
            <a:endParaRPr lang="en-US" sz="1850" dirty="0">
              <a:latin typeface="Times New Roman" panose="02020603050405020304" pitchFamily="18" charset="0"/>
              <a:cs typeface="Times New Roman" panose="02020603050405020304" pitchFamily="18" charset="0"/>
            </a:endParaRPr>
          </a:p>
        </p:txBody>
      </p:sp>
      <p:sp>
        <p:nvSpPr>
          <p:cNvPr id="21" name="Text 14"/>
          <p:cNvSpPr/>
          <p:nvPr/>
        </p:nvSpPr>
        <p:spPr>
          <a:xfrm>
            <a:off x="8247888" y="4407408"/>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Preprocessing</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05</a:t>
            </a:r>
            <a:endParaRPr lang="en-US" sz="6410" dirty="0">
              <a:latin typeface="Times New Roman" panose="02020603050405020304" pitchFamily="18" charset="0"/>
              <a:cs typeface="Times New Roman" panose="02020603050405020304" pitchFamily="18" charset="0"/>
            </a:endParaRPr>
          </a:p>
        </p:txBody>
      </p:sp>
      <p:sp>
        <p:nvSpPr>
          <p:cNvPr id="8" name="Text 3"/>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PROJECT PLANNING &amp; SCHEDULING</a:t>
            </a:r>
            <a:endParaRPr lang="en-US" sz="4640" dirty="0">
              <a:latin typeface="Times New Roman" panose="02020603050405020304" pitchFamily="18" charset="0"/>
              <a:cs typeface="Times New Roman" panose="02020603050405020304" pitchFamily="18" charset="0"/>
            </a:endParaRPr>
          </a:p>
        </p:txBody>
      </p:sp>
      <p:sp>
        <p:nvSpPr>
          <p:cNvPr id="9" name="Text 4"/>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10" name="Text 5"/>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88552"/>
          </a:xfrm>
          <a:prstGeom prst="rect">
            <a:avLst/>
          </a:prstGeom>
        </p:spPr>
      </p:pic>
      <p:graphicFrame>
        <p:nvGraphicFramePr>
          <p:cNvPr id="28" name="Table 0"/>
          <p:cNvGraphicFramePr>
            <a:graphicFrameLocks noGrp="1"/>
          </p:cNvGraphicFramePr>
          <p:nvPr>
            <p:extLst>
              <p:ext uri="{D42A27DB-BD31-4B8C-83A1-F6EECF244321}">
                <p14:modId xmlns:p14="http://schemas.microsoft.com/office/powerpoint/2010/main" val="292119442"/>
              </p:ext>
            </p:extLst>
          </p:nvPr>
        </p:nvGraphicFramePr>
        <p:xfrm>
          <a:off x="832104" y="1655064"/>
          <a:ext cx="12947904" cy="6702552"/>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941832">
                <a:tc>
                  <a:txBody>
                    <a:bodyPr/>
                    <a:lstStyle/>
                    <a:p>
                      <a:pPr marL="0" indent="0" algn="l">
                        <a:lnSpc>
                          <a:spcPts val="1890"/>
                        </a:lnSpc>
                        <a:buNone/>
                      </a:pPr>
                      <a:r>
                        <a:rPr lang="en-US" sz="2000" b="1"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Sprint</a:t>
                      </a:r>
                      <a:endParaRPr lang="en-US" sz="2000" b="1"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2000" b="1"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Tasks</a:t>
                      </a:r>
                      <a:endParaRPr lang="en-US" sz="2000" b="1"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Data collection and cleaning</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Model training and tuning</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Flask backend setup</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Frontend design</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4"/>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5</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Testing &amp; bug fixing</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5"/>
                  </a:ext>
                </a:extLst>
              </a:tr>
              <a:tr h="960120">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tc>
                  <a:txBody>
                    <a:bodyPr/>
                    <a:lstStyle/>
                    <a:p>
                      <a:pPr marL="0" indent="0" algn="l">
                        <a:lnSpc>
                          <a:spcPts val="1890"/>
                        </a:lnSpc>
                        <a:buNone/>
                      </a:pPr>
                      <a:r>
                        <a:rPr lang="en-US" sz="160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Final documentation &amp; deploy</a:t>
                      </a:r>
                      <a:endParaRPr lang="en-US" sz="1600" dirty="0">
                        <a:latin typeface="Times New Roman" panose="02020603050405020304" pitchFamily="18" charset="0"/>
                        <a:cs typeface="Times New Roman" panose="02020603050405020304" pitchFamily="18" charset="0"/>
                      </a:endParaRPr>
                    </a:p>
                  </a:txBody>
                  <a:tcPr marL="234950" marR="234950" marT="234950" marB="234950">
                    <a:lnL w="13970" cap="flat" cmpd="sng" algn="ctr">
                      <a:solidFill>
                        <a:srgbClr val="71568C"/>
                      </a:solidFill>
                      <a:prstDash val="solid"/>
                      <a:round/>
                      <a:headEnd type="none" w="med" len="med"/>
                      <a:tailEnd type="none" w="med" len="med"/>
                    </a:lnL>
                    <a:lnR w="13970" cap="flat" cmpd="sng" algn="ctr">
                      <a:solidFill>
                        <a:srgbClr val="71568C"/>
                      </a:solidFill>
                      <a:prstDash val="solid"/>
                      <a:round/>
                      <a:headEnd type="none" w="med" len="med"/>
                      <a:tailEnd type="none" w="med" len="med"/>
                    </a:lnR>
                    <a:lnT w="13970" cap="flat" cmpd="sng" algn="ctr">
                      <a:solidFill>
                        <a:srgbClr val="71568C"/>
                      </a:solidFill>
                      <a:prstDash val="solid"/>
                      <a:round/>
                      <a:headEnd type="none" w="med" len="med"/>
                      <a:tailEnd type="none" w="med" len="med"/>
                    </a:lnT>
                    <a:lnB w="13970" cap="flat" cmpd="sng" algn="ctr">
                      <a:solidFill>
                        <a:srgbClr val="71568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Agile Sprint Schedule</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FUNCTIONAL AND PERFORMANCE TESTING</a:t>
            </a:r>
            <a:endParaRPr lang="en-US" sz="4640" dirty="0">
              <a:latin typeface="Times New Roman" panose="02020603050405020304" pitchFamily="18" charset="0"/>
              <a:cs typeface="Times New Roman" panose="02020603050405020304" pitchFamily="18" charset="0"/>
            </a:endParaRPr>
          </a:p>
        </p:txBody>
      </p:sp>
      <p:sp>
        <p:nvSpPr>
          <p:cNvPr id="8" name="Text 3"/>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10" name="Text 5"/>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06</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1078992" y="4590288"/>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Testing Overview</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FUNCTIONAL AND PERFORMANCE TESTING</a:t>
            </a:r>
            <a:endParaRPr lang="en-US" sz="4640" dirty="0">
              <a:latin typeface="Times New Roman" panose="02020603050405020304" pitchFamily="18" charset="0"/>
              <a:cs typeface="Times New Roman" panose="02020603050405020304" pitchFamily="18" charset="0"/>
            </a:endParaRPr>
          </a:p>
        </p:txBody>
      </p:sp>
      <p:sp>
        <p:nvSpPr>
          <p:cNvPr id="6" name="Text 2"/>
          <p:cNvSpPr/>
          <p:nvPr/>
        </p:nvSpPr>
        <p:spPr>
          <a:xfrm>
            <a:off x="1078992" y="5111496"/>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Output Screens</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394106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5. PROJECT PLANNING &amp; SCHEDULING</a:t>
            </a:r>
            <a:endParaRPr lang="en-US" sz="2320" dirty="0">
              <a:latin typeface="Times New Roman" panose="02020603050405020304" pitchFamily="18" charset="0"/>
              <a:cs typeface="Times New Roman" panose="02020603050405020304" pitchFamily="18" charset="0"/>
            </a:endParaRPr>
          </a:p>
        </p:txBody>
      </p:sp>
      <p:sp>
        <p:nvSpPr>
          <p:cNvPr id="5" name="Text 1"/>
          <p:cNvSpPr/>
          <p:nvPr/>
        </p:nvSpPr>
        <p:spPr>
          <a:xfrm>
            <a:off x="1078992" y="494690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7. RESULTS</a:t>
            </a:r>
            <a:endParaRPr lang="en-US" sz="2320" dirty="0">
              <a:latin typeface="Times New Roman" panose="02020603050405020304" pitchFamily="18" charset="0"/>
              <a:cs typeface="Times New Roman" panose="02020603050405020304" pitchFamily="18" charset="0"/>
            </a:endParaRPr>
          </a:p>
        </p:txBody>
      </p:sp>
      <p:sp>
        <p:nvSpPr>
          <p:cNvPr id="6" name="Text 2"/>
          <p:cNvSpPr/>
          <p:nvPr/>
        </p:nvSpPr>
        <p:spPr>
          <a:xfrm>
            <a:off x="1078992" y="55778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9. CONCLUSION</a:t>
            </a:r>
            <a:endParaRPr lang="en-US" sz="2320" dirty="0">
              <a:latin typeface="Times New Roman" panose="02020603050405020304" pitchFamily="18" charset="0"/>
              <a:cs typeface="Times New Roman" panose="02020603050405020304" pitchFamily="18" charset="0"/>
            </a:endParaRPr>
          </a:p>
        </p:txBody>
      </p:sp>
      <p:sp>
        <p:nvSpPr>
          <p:cNvPr id="7" name="Text 3"/>
          <p:cNvSpPr/>
          <p:nvPr/>
        </p:nvSpPr>
        <p:spPr>
          <a:xfrm>
            <a:off x="7571232" y="494690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8. ADVANTAGES &amp; DISADVANTAGES</a:t>
            </a:r>
            <a:endParaRPr lang="en-US" sz="2320" dirty="0">
              <a:latin typeface="Times New Roman" panose="02020603050405020304" pitchFamily="18" charset="0"/>
              <a:cs typeface="Times New Roman" panose="02020603050405020304" pitchFamily="18" charset="0"/>
            </a:endParaRPr>
          </a:p>
        </p:txBody>
      </p:sp>
      <p:sp>
        <p:nvSpPr>
          <p:cNvPr id="8" name="Text 4"/>
          <p:cNvSpPr/>
          <p:nvPr/>
        </p:nvSpPr>
        <p:spPr>
          <a:xfrm>
            <a:off x="1078992" y="621792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11. APPENDIX</a:t>
            </a:r>
            <a:endParaRPr lang="en-US" sz="2320" dirty="0">
              <a:latin typeface="Times New Roman" panose="02020603050405020304" pitchFamily="18" charset="0"/>
              <a:cs typeface="Times New Roman" panose="02020603050405020304" pitchFamily="18" charset="0"/>
            </a:endParaRPr>
          </a:p>
        </p:txBody>
      </p:sp>
      <p:sp>
        <p:nvSpPr>
          <p:cNvPr id="9" name="Text 5"/>
          <p:cNvSpPr/>
          <p:nvPr/>
        </p:nvSpPr>
        <p:spPr>
          <a:xfrm>
            <a:off x="832104" y="126187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CONTENTS</a:t>
            </a:r>
            <a:endParaRPr lang="en-US" sz="6410" dirty="0">
              <a:latin typeface="Times New Roman" panose="02020603050405020304" pitchFamily="18" charset="0"/>
              <a:cs typeface="Times New Roman" panose="02020603050405020304" pitchFamily="18" charset="0"/>
            </a:endParaRPr>
          </a:p>
        </p:txBody>
      </p:sp>
      <p:sp>
        <p:nvSpPr>
          <p:cNvPr id="10" name="Text 6"/>
          <p:cNvSpPr/>
          <p:nvPr/>
        </p:nvSpPr>
        <p:spPr>
          <a:xfrm>
            <a:off x="7571232" y="331012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4. PROJECT DESIGN</a:t>
            </a:r>
            <a:endParaRPr lang="en-US" sz="2320" dirty="0">
              <a:latin typeface="Times New Roman" panose="02020603050405020304" pitchFamily="18" charset="0"/>
              <a:cs typeface="Times New Roman" panose="02020603050405020304" pitchFamily="18" charset="0"/>
            </a:endParaRPr>
          </a:p>
        </p:txBody>
      </p:sp>
      <p:sp>
        <p:nvSpPr>
          <p:cNvPr id="11" name="Text 7"/>
          <p:cNvSpPr/>
          <p:nvPr/>
        </p:nvSpPr>
        <p:spPr>
          <a:xfrm>
            <a:off x="1078992" y="331012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3. REQUIREMENT ANALYSIS</a:t>
            </a:r>
            <a:endParaRPr lang="en-US" sz="2320" dirty="0">
              <a:latin typeface="Times New Roman" panose="02020603050405020304" pitchFamily="18" charset="0"/>
              <a:cs typeface="Times New Roman" panose="02020603050405020304" pitchFamily="18" charset="0"/>
            </a:endParaRPr>
          </a:p>
        </p:txBody>
      </p:sp>
      <p:sp>
        <p:nvSpPr>
          <p:cNvPr id="12" name="Text 8"/>
          <p:cNvSpPr/>
          <p:nvPr/>
        </p:nvSpPr>
        <p:spPr>
          <a:xfrm>
            <a:off x="7571232" y="267919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2. IDEATION PHASE</a:t>
            </a:r>
            <a:endParaRPr lang="en-US" sz="2320" dirty="0">
              <a:latin typeface="Times New Roman" panose="02020603050405020304" pitchFamily="18" charset="0"/>
              <a:cs typeface="Times New Roman" panose="02020603050405020304" pitchFamily="18" charset="0"/>
            </a:endParaRPr>
          </a:p>
        </p:txBody>
      </p:sp>
      <p:sp>
        <p:nvSpPr>
          <p:cNvPr id="13" name="Text 9"/>
          <p:cNvSpPr/>
          <p:nvPr/>
        </p:nvSpPr>
        <p:spPr>
          <a:xfrm>
            <a:off x="7571232" y="55778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10. FUTURE SCOPE</a:t>
            </a:r>
            <a:endParaRPr lang="en-US" sz="2320" dirty="0">
              <a:latin typeface="Times New Roman" panose="02020603050405020304" pitchFamily="18" charset="0"/>
              <a:cs typeface="Times New Roman" panose="02020603050405020304" pitchFamily="18" charset="0"/>
            </a:endParaRPr>
          </a:p>
        </p:txBody>
      </p:sp>
      <p:sp>
        <p:nvSpPr>
          <p:cNvPr id="14" name="Text 10"/>
          <p:cNvSpPr/>
          <p:nvPr/>
        </p:nvSpPr>
        <p:spPr>
          <a:xfrm>
            <a:off x="1078992" y="267919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1. INTRODUCTION</a:t>
            </a:r>
            <a:endParaRPr lang="en-US" sz="2320" dirty="0">
              <a:latin typeface="Times New Roman" panose="02020603050405020304" pitchFamily="18" charset="0"/>
              <a:cs typeface="Times New Roman" panose="02020603050405020304" pitchFamily="18" charset="0"/>
            </a:endParaRPr>
          </a:p>
        </p:txBody>
      </p:sp>
      <p:sp>
        <p:nvSpPr>
          <p:cNvPr id="15" name="Text 11"/>
          <p:cNvSpPr/>
          <p:nvPr/>
        </p:nvSpPr>
        <p:spPr>
          <a:xfrm>
            <a:off x="7571232" y="3941064"/>
            <a:ext cx="5989320" cy="740664"/>
          </a:xfrm>
          <a:prstGeom prst="rect">
            <a:avLst/>
          </a:prstGeom>
          <a:noFill/>
          <a:ln/>
        </p:spPr>
        <p:txBody>
          <a:bodyPr wrap="squar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6. FUNCTIONAL AND PERFORMANCE TESTING</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333488" y="2715768"/>
            <a:ext cx="3218688" cy="950976"/>
          </a:xfrm>
          <a:prstGeom prst="rect">
            <a:avLst/>
          </a:prstGeom>
        </p:spPr>
      </p:pic>
      <p:pic>
        <p:nvPicPr>
          <p:cNvPr id="5" name="Image 3" descr="preencoded.png"/>
          <p:cNvPicPr>
            <a:picLocks noChangeAspect="1"/>
          </p:cNvPicPr>
          <p:nvPr/>
        </p:nvPicPr>
        <p:blipFill>
          <a:blip r:embed="rId5"/>
          <a:stretch>
            <a:fillRect/>
          </a:stretch>
        </p:blipFill>
        <p:spPr>
          <a:xfrm>
            <a:off x="841248" y="2715768"/>
            <a:ext cx="3218688" cy="950976"/>
          </a:xfrm>
          <a:prstGeom prst="rect">
            <a:avLst/>
          </a:prstGeom>
        </p:spPr>
      </p:pic>
      <p:pic>
        <p:nvPicPr>
          <p:cNvPr id="6" name="Image 4" descr="preencoded.png"/>
          <p:cNvPicPr>
            <a:picLocks noChangeAspect="1"/>
          </p:cNvPicPr>
          <p:nvPr/>
        </p:nvPicPr>
        <p:blipFill>
          <a:blip r:embed="rId5"/>
          <a:stretch>
            <a:fillRect/>
          </a:stretch>
        </p:blipFill>
        <p:spPr>
          <a:xfrm>
            <a:off x="4087368" y="2715768"/>
            <a:ext cx="3218688" cy="950976"/>
          </a:xfrm>
          <a:prstGeom prst="rect">
            <a:avLst/>
          </a:prstGeom>
        </p:spPr>
      </p:pic>
      <p:pic>
        <p:nvPicPr>
          <p:cNvPr id="7" name="Image 5" descr="preencoded.png"/>
          <p:cNvPicPr>
            <a:picLocks noChangeAspect="1"/>
          </p:cNvPicPr>
          <p:nvPr/>
        </p:nvPicPr>
        <p:blipFill>
          <a:blip r:embed="rId5"/>
          <a:stretch>
            <a:fillRect/>
          </a:stretch>
        </p:blipFill>
        <p:spPr>
          <a:xfrm>
            <a:off x="10579608" y="2715768"/>
            <a:ext cx="3218688" cy="950976"/>
          </a:xfrm>
          <a:prstGeom prst="rect">
            <a:avLst/>
          </a:prstGeom>
        </p:spPr>
      </p:pic>
      <p:sp>
        <p:nvSpPr>
          <p:cNvPr id="8" name="Text 0"/>
          <p:cNvSpPr/>
          <p:nvPr/>
        </p:nvSpPr>
        <p:spPr>
          <a:xfrm>
            <a:off x="886053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9" name="Text 1"/>
          <p:cNvSpPr/>
          <p:nvPr/>
        </p:nvSpPr>
        <p:spPr>
          <a:xfrm>
            <a:off x="7571232" y="4526280"/>
            <a:ext cx="2743200" cy="1133856"/>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Fixed logic discrepancy between local script and Flask API</a:t>
            </a:r>
            <a:endParaRPr lang="en-US" sz="1850" dirty="0">
              <a:latin typeface="Times New Roman" panose="02020603050405020304" pitchFamily="18" charset="0"/>
              <a:cs typeface="Times New Roman" panose="02020603050405020304" pitchFamily="18" charset="0"/>
            </a:endParaRPr>
          </a:p>
        </p:txBody>
      </p:sp>
      <p:sp>
        <p:nvSpPr>
          <p:cNvPr id="10" name="Text 2"/>
          <p:cNvSpPr/>
          <p:nvPr/>
        </p:nvSpPr>
        <p:spPr>
          <a:xfrm>
            <a:off x="236829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1" name="Text 3"/>
          <p:cNvSpPr/>
          <p:nvPr/>
        </p:nvSpPr>
        <p:spPr>
          <a:xfrm>
            <a:off x="832104" y="17007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Testing Overview</a:t>
            </a:r>
            <a:endParaRPr lang="en-US" sz="4640" dirty="0">
              <a:latin typeface="Times New Roman" panose="02020603050405020304" pitchFamily="18" charset="0"/>
              <a:cs typeface="Times New Roman" panose="02020603050405020304" pitchFamily="18" charset="0"/>
            </a:endParaRPr>
          </a:p>
        </p:txBody>
      </p:sp>
      <p:sp>
        <p:nvSpPr>
          <p:cNvPr id="12" name="Text 4"/>
          <p:cNvSpPr/>
          <p:nvPr/>
        </p:nvSpPr>
        <p:spPr>
          <a:xfrm>
            <a:off x="10817352" y="4014216"/>
            <a:ext cx="2743200" cy="740664"/>
          </a:xfrm>
          <a:prstGeom prst="rect">
            <a:avLst/>
          </a:prstGeom>
          <a:noFill/>
          <a:ln/>
        </p:spPr>
        <p:txBody>
          <a:bodyPr wrap="squar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Security Integration</a:t>
            </a:r>
            <a:endParaRPr lang="en-US" sz="2320" dirty="0">
              <a:latin typeface="Times New Roman" panose="02020603050405020304" pitchFamily="18" charset="0"/>
              <a:cs typeface="Times New Roman" panose="02020603050405020304" pitchFamily="18" charset="0"/>
            </a:endParaRPr>
          </a:p>
        </p:txBody>
      </p:sp>
      <p:sp>
        <p:nvSpPr>
          <p:cNvPr id="13" name="Text 5"/>
          <p:cNvSpPr/>
          <p:nvPr/>
        </p:nvSpPr>
        <p:spPr>
          <a:xfrm>
            <a:off x="1078992" y="4526280"/>
            <a:ext cx="2743200" cy="1133856"/>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Verified consistent results across local and deployed models</a:t>
            </a:r>
            <a:endParaRPr lang="en-US" sz="1850" dirty="0">
              <a:latin typeface="Times New Roman" panose="02020603050405020304" pitchFamily="18" charset="0"/>
              <a:cs typeface="Times New Roman" panose="02020603050405020304" pitchFamily="18" charset="0"/>
            </a:endParaRPr>
          </a:p>
        </p:txBody>
      </p:sp>
      <p:sp>
        <p:nvSpPr>
          <p:cNvPr id="14" name="Text 6"/>
          <p:cNvSpPr/>
          <p:nvPr/>
        </p:nvSpPr>
        <p:spPr>
          <a:xfrm>
            <a:off x="7571232" y="4014216"/>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Logic Fix</a:t>
            </a:r>
            <a:endParaRPr lang="en-US" sz="2320" dirty="0">
              <a:latin typeface="Times New Roman" panose="02020603050405020304" pitchFamily="18" charset="0"/>
              <a:cs typeface="Times New Roman" panose="02020603050405020304" pitchFamily="18" charset="0"/>
            </a:endParaRPr>
          </a:p>
        </p:txBody>
      </p:sp>
      <p:sp>
        <p:nvSpPr>
          <p:cNvPr id="15" name="Text 7"/>
          <p:cNvSpPr/>
          <p:nvPr/>
        </p:nvSpPr>
        <p:spPr>
          <a:xfrm>
            <a:off x="10817352" y="4892040"/>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Integrated OTP system for login security</a:t>
            </a:r>
            <a:endParaRPr lang="en-US" sz="1850" dirty="0">
              <a:latin typeface="Times New Roman" panose="02020603050405020304" pitchFamily="18" charset="0"/>
              <a:cs typeface="Times New Roman" panose="02020603050405020304" pitchFamily="18" charset="0"/>
            </a:endParaRPr>
          </a:p>
        </p:txBody>
      </p:sp>
      <p:sp>
        <p:nvSpPr>
          <p:cNvPr id="16" name="Text 8"/>
          <p:cNvSpPr/>
          <p:nvPr/>
        </p:nvSpPr>
        <p:spPr>
          <a:xfrm>
            <a:off x="1078992" y="4014216"/>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Model Verification</a:t>
            </a:r>
            <a:endParaRPr lang="en-US" sz="2320" dirty="0">
              <a:latin typeface="Times New Roman" panose="02020603050405020304" pitchFamily="18" charset="0"/>
              <a:cs typeface="Times New Roman" panose="02020603050405020304" pitchFamily="18" charset="0"/>
            </a:endParaRPr>
          </a:p>
        </p:txBody>
      </p:sp>
      <p:sp>
        <p:nvSpPr>
          <p:cNvPr id="17" name="Text 9"/>
          <p:cNvSpPr/>
          <p:nvPr/>
        </p:nvSpPr>
        <p:spPr>
          <a:xfrm>
            <a:off x="561441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8" name="Text 10"/>
          <p:cNvSpPr/>
          <p:nvPr/>
        </p:nvSpPr>
        <p:spPr>
          <a:xfrm>
            <a:off x="1210665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
        <p:nvSpPr>
          <p:cNvPr id="19" name="Text 11"/>
          <p:cNvSpPr/>
          <p:nvPr/>
        </p:nvSpPr>
        <p:spPr>
          <a:xfrm>
            <a:off x="4325112" y="4014216"/>
            <a:ext cx="2743200" cy="740664"/>
          </a:xfrm>
          <a:prstGeom prst="rect">
            <a:avLst/>
          </a:prstGeom>
          <a:noFill/>
          <a:ln/>
        </p:spPr>
        <p:txBody>
          <a:bodyPr wrap="squar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Performance Testing</a:t>
            </a:r>
            <a:endParaRPr lang="en-US" sz="2320" dirty="0">
              <a:latin typeface="Times New Roman" panose="02020603050405020304" pitchFamily="18" charset="0"/>
              <a:cs typeface="Times New Roman" panose="02020603050405020304" pitchFamily="18" charset="0"/>
            </a:endParaRPr>
          </a:p>
        </p:txBody>
      </p:sp>
      <p:sp>
        <p:nvSpPr>
          <p:cNvPr id="20" name="Text 12"/>
          <p:cNvSpPr/>
          <p:nvPr/>
        </p:nvSpPr>
        <p:spPr>
          <a:xfrm>
            <a:off x="4325112" y="4892040"/>
            <a:ext cx="2743200" cy="1133856"/>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Tested performance on edge cases and realistic data</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AE95-253E-12CF-E736-1D455D0B32DB}"/>
            </a:ext>
          </a:extLst>
        </p:cNvPr>
        <p:cNvGrpSpPr/>
        <p:nvPr/>
      </p:nvGrpSpPr>
      <p:grpSpPr>
        <a:xfrm>
          <a:off x="0" y="0"/>
          <a:ext cx="0" cy="0"/>
          <a:chOff x="0" y="0"/>
          <a:chExt cx="0" cy="0"/>
        </a:xfrm>
      </p:grpSpPr>
      <p:pic>
        <p:nvPicPr>
          <p:cNvPr id="40" name="Image 0" descr="preencoded.png">
            <a:extLst>
              <a:ext uri="{FF2B5EF4-FFF2-40B4-BE49-F238E27FC236}">
                <a16:creationId xmlns:a16="http://schemas.microsoft.com/office/drawing/2014/main" id="{DF5822C2-D9A5-624E-010D-232144C8752A}"/>
              </a:ext>
            </a:extLst>
          </p:cNvPr>
          <p:cNvPicPr>
            <a:picLocks noChangeAspect="1"/>
          </p:cNvPicPr>
          <p:nvPr/>
        </p:nvPicPr>
        <p:blipFill>
          <a:blip r:embed="rId3"/>
          <a:stretch>
            <a:fillRect/>
          </a:stretch>
        </p:blipFill>
        <p:spPr>
          <a:xfrm>
            <a:off x="0" y="0"/>
            <a:ext cx="14630400" cy="8238744"/>
          </a:xfrm>
          <a:prstGeom prst="rect">
            <a:avLst/>
          </a:prstGeom>
        </p:spPr>
      </p:pic>
      <p:pic>
        <p:nvPicPr>
          <p:cNvPr id="41" name="Image 1" descr="preencoded.png">
            <a:extLst>
              <a:ext uri="{FF2B5EF4-FFF2-40B4-BE49-F238E27FC236}">
                <a16:creationId xmlns:a16="http://schemas.microsoft.com/office/drawing/2014/main" id="{56842404-6F96-F33B-58E0-B7AB4B863782}"/>
              </a:ext>
            </a:extLst>
          </p:cNvPr>
          <p:cNvPicPr>
            <a:picLocks noChangeAspect="1"/>
          </p:cNvPicPr>
          <p:nvPr/>
        </p:nvPicPr>
        <p:blipFill>
          <a:blip r:embed="rId4"/>
          <a:stretch>
            <a:fillRect/>
          </a:stretch>
        </p:blipFill>
        <p:spPr>
          <a:xfrm>
            <a:off x="0" y="0"/>
            <a:ext cx="14630400" cy="8238744"/>
          </a:xfrm>
          <a:prstGeom prst="rect">
            <a:avLst/>
          </a:prstGeom>
        </p:spPr>
      </p:pic>
      <p:pic>
        <p:nvPicPr>
          <p:cNvPr id="43" name="Picture 42">
            <a:extLst>
              <a:ext uri="{FF2B5EF4-FFF2-40B4-BE49-F238E27FC236}">
                <a16:creationId xmlns:a16="http://schemas.microsoft.com/office/drawing/2014/main" id="{138CA914-F4D7-07E4-0E56-D7DBFF5D00F8}"/>
              </a:ext>
            </a:extLst>
          </p:cNvPr>
          <p:cNvPicPr>
            <a:picLocks noChangeAspect="1"/>
          </p:cNvPicPr>
          <p:nvPr/>
        </p:nvPicPr>
        <p:blipFill>
          <a:blip r:embed="rId5"/>
          <a:stretch>
            <a:fillRect/>
          </a:stretch>
        </p:blipFill>
        <p:spPr>
          <a:xfrm>
            <a:off x="1" y="1"/>
            <a:ext cx="7187019" cy="3846136"/>
          </a:xfrm>
          <a:prstGeom prst="rect">
            <a:avLst/>
          </a:prstGeom>
        </p:spPr>
      </p:pic>
      <p:pic>
        <p:nvPicPr>
          <p:cNvPr id="47" name="Picture 46">
            <a:extLst>
              <a:ext uri="{FF2B5EF4-FFF2-40B4-BE49-F238E27FC236}">
                <a16:creationId xmlns:a16="http://schemas.microsoft.com/office/drawing/2014/main" id="{FC736CA1-BDB0-B66A-72B8-5A75D8A36693}"/>
              </a:ext>
            </a:extLst>
          </p:cNvPr>
          <p:cNvPicPr>
            <a:picLocks noChangeAspect="1"/>
          </p:cNvPicPr>
          <p:nvPr/>
        </p:nvPicPr>
        <p:blipFill>
          <a:blip r:embed="rId6"/>
          <a:stretch>
            <a:fillRect/>
          </a:stretch>
        </p:blipFill>
        <p:spPr>
          <a:xfrm>
            <a:off x="7164371" y="3775650"/>
            <a:ext cx="7466028" cy="4453950"/>
          </a:xfrm>
          <a:prstGeom prst="rect">
            <a:avLst/>
          </a:prstGeom>
        </p:spPr>
      </p:pic>
    </p:spTree>
    <p:extLst>
      <p:ext uri="{BB962C8B-B14F-4D97-AF65-F5344CB8AC3E}">
        <p14:creationId xmlns:p14="http://schemas.microsoft.com/office/powerpoint/2010/main" val="397231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02D73-FB47-5CB6-A227-2D72B6204053}"/>
            </a:ext>
          </a:extLst>
        </p:cNvPr>
        <p:cNvGrpSpPr/>
        <p:nvPr/>
      </p:nvGrpSpPr>
      <p:grpSpPr>
        <a:xfrm>
          <a:off x="0" y="0"/>
          <a:ext cx="0" cy="0"/>
          <a:chOff x="0" y="0"/>
          <a:chExt cx="0" cy="0"/>
        </a:xfrm>
      </p:grpSpPr>
      <p:pic>
        <p:nvPicPr>
          <p:cNvPr id="40" name="Image 0" descr="preencoded.png">
            <a:extLst>
              <a:ext uri="{FF2B5EF4-FFF2-40B4-BE49-F238E27FC236}">
                <a16:creationId xmlns:a16="http://schemas.microsoft.com/office/drawing/2014/main" id="{14DC4A25-D35D-433F-A2B2-623552428A9E}"/>
              </a:ext>
            </a:extLst>
          </p:cNvPr>
          <p:cNvPicPr>
            <a:picLocks noChangeAspect="1"/>
          </p:cNvPicPr>
          <p:nvPr/>
        </p:nvPicPr>
        <p:blipFill>
          <a:blip r:embed="rId3"/>
          <a:stretch>
            <a:fillRect/>
          </a:stretch>
        </p:blipFill>
        <p:spPr>
          <a:xfrm>
            <a:off x="0" y="0"/>
            <a:ext cx="14630400" cy="8238744"/>
          </a:xfrm>
          <a:prstGeom prst="rect">
            <a:avLst/>
          </a:prstGeom>
        </p:spPr>
      </p:pic>
      <p:pic>
        <p:nvPicPr>
          <p:cNvPr id="41" name="Image 1" descr="preencoded.png">
            <a:extLst>
              <a:ext uri="{FF2B5EF4-FFF2-40B4-BE49-F238E27FC236}">
                <a16:creationId xmlns:a16="http://schemas.microsoft.com/office/drawing/2014/main" id="{1700C0D8-4B98-21EB-DD90-DAC77B183189}"/>
              </a:ext>
            </a:extLst>
          </p:cNvPr>
          <p:cNvPicPr>
            <a:picLocks noChangeAspect="1"/>
          </p:cNvPicPr>
          <p:nvPr/>
        </p:nvPicPr>
        <p:blipFill>
          <a:blip r:embed="rId4"/>
          <a:stretch>
            <a:fillRect/>
          </a:stretch>
        </p:blipFill>
        <p:spPr>
          <a:xfrm>
            <a:off x="0" y="0"/>
            <a:ext cx="14630400" cy="8238744"/>
          </a:xfrm>
          <a:prstGeom prst="rect">
            <a:avLst/>
          </a:prstGeom>
        </p:spPr>
      </p:pic>
      <p:pic>
        <p:nvPicPr>
          <p:cNvPr id="3" name="Picture 2">
            <a:extLst>
              <a:ext uri="{FF2B5EF4-FFF2-40B4-BE49-F238E27FC236}">
                <a16:creationId xmlns:a16="http://schemas.microsoft.com/office/drawing/2014/main" id="{1277346A-E072-96B3-67C2-2424D82718CC}"/>
              </a:ext>
            </a:extLst>
          </p:cNvPr>
          <p:cNvPicPr>
            <a:picLocks noChangeAspect="1"/>
          </p:cNvPicPr>
          <p:nvPr/>
        </p:nvPicPr>
        <p:blipFill>
          <a:blip r:embed="rId5"/>
          <a:stretch>
            <a:fillRect/>
          </a:stretch>
        </p:blipFill>
        <p:spPr>
          <a:xfrm>
            <a:off x="0" y="0"/>
            <a:ext cx="7315200" cy="8238744"/>
          </a:xfrm>
          <a:prstGeom prst="rect">
            <a:avLst/>
          </a:prstGeom>
        </p:spPr>
      </p:pic>
      <p:pic>
        <p:nvPicPr>
          <p:cNvPr id="5" name="Picture 4">
            <a:extLst>
              <a:ext uri="{FF2B5EF4-FFF2-40B4-BE49-F238E27FC236}">
                <a16:creationId xmlns:a16="http://schemas.microsoft.com/office/drawing/2014/main" id="{58A5261D-A08D-9D04-942D-6A69606F075F}"/>
              </a:ext>
            </a:extLst>
          </p:cNvPr>
          <p:cNvPicPr>
            <a:picLocks noChangeAspect="1"/>
          </p:cNvPicPr>
          <p:nvPr/>
        </p:nvPicPr>
        <p:blipFill>
          <a:blip r:embed="rId6"/>
          <a:stretch>
            <a:fillRect/>
          </a:stretch>
        </p:blipFill>
        <p:spPr>
          <a:xfrm>
            <a:off x="7315200" y="0"/>
            <a:ext cx="7315200" cy="8229600"/>
          </a:xfrm>
          <a:prstGeom prst="rect">
            <a:avLst/>
          </a:prstGeom>
        </p:spPr>
      </p:pic>
    </p:spTree>
    <p:extLst>
      <p:ext uri="{BB962C8B-B14F-4D97-AF65-F5344CB8AC3E}">
        <p14:creationId xmlns:p14="http://schemas.microsoft.com/office/powerpoint/2010/main" val="187763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912096"/>
          </a:xfrm>
          <a:prstGeom prst="rect">
            <a:avLst/>
          </a:prstGeom>
        </p:spPr>
      </p:pic>
      <p:pic>
        <p:nvPicPr>
          <p:cNvPr id="3" name="Image 1" descr="preencoded.png"/>
          <p:cNvPicPr>
            <a:picLocks noChangeAspect="1"/>
          </p:cNvPicPr>
          <p:nvPr/>
        </p:nvPicPr>
        <p:blipFill>
          <a:blip r:embed="rId4"/>
          <a:stretch>
            <a:fillRect/>
          </a:stretch>
        </p:blipFill>
        <p:spPr>
          <a:xfrm>
            <a:off x="8488130" y="2654588"/>
            <a:ext cx="4727448" cy="5065776"/>
          </a:xfrm>
          <a:prstGeom prst="rect">
            <a:avLst/>
          </a:prstGeom>
        </p:spPr>
      </p:pic>
      <p:pic>
        <p:nvPicPr>
          <p:cNvPr id="4" name="Image 2" descr="preencoded.png"/>
          <p:cNvPicPr>
            <a:picLocks noChangeAspect="1"/>
          </p:cNvPicPr>
          <p:nvPr/>
        </p:nvPicPr>
        <p:blipFill>
          <a:blip r:embed="rId5"/>
          <a:stretch>
            <a:fillRect/>
          </a:stretch>
        </p:blipFill>
        <p:spPr>
          <a:xfrm>
            <a:off x="1273655" y="2654588"/>
            <a:ext cx="4727448" cy="1920240"/>
          </a:xfrm>
          <a:prstGeom prst="rect">
            <a:avLst/>
          </a:prstGeom>
        </p:spPr>
      </p:pic>
      <p:sp>
        <p:nvSpPr>
          <p:cNvPr id="5"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Output Screens</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488130" y="1913924"/>
            <a:ext cx="6142270" cy="740664"/>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Input Form Interface:</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1273655" y="1913924"/>
            <a:ext cx="3232357" cy="740664"/>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Prediction Result Display:</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32104" y="6583680"/>
            <a:ext cx="12984480" cy="36576"/>
          </a:xfrm>
          <a:prstGeom prst="rect">
            <a:avLst/>
          </a:prstGeom>
        </p:spPr>
      </p:pic>
      <p:sp>
        <p:nvSpPr>
          <p:cNvPr id="5" name="Text 0"/>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07</a:t>
            </a:r>
            <a:endParaRPr lang="en-US" sz="6410" dirty="0">
              <a:latin typeface="Times New Roman" panose="02020603050405020304" pitchFamily="18" charset="0"/>
              <a:cs typeface="Times New Roman" panose="02020603050405020304" pitchFamily="18" charset="0"/>
            </a:endParaRPr>
          </a:p>
        </p:txBody>
      </p:sp>
      <p:sp>
        <p:nvSpPr>
          <p:cNvPr id="7" name="Text 2"/>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8" name="Text 3"/>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RESULTS</a:t>
            </a:r>
            <a:endParaRPr lang="en-US" sz="4640" dirty="0">
              <a:latin typeface="Times New Roman" panose="02020603050405020304" pitchFamily="18" charset="0"/>
              <a:cs typeface="Times New Roman" panose="02020603050405020304" pitchFamily="18" charset="0"/>
            </a:endParaRPr>
          </a:p>
        </p:txBody>
      </p:sp>
      <p:sp>
        <p:nvSpPr>
          <p:cNvPr id="10" name="Text 5"/>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333488" y="2715768"/>
            <a:ext cx="3218688" cy="950976"/>
          </a:xfrm>
          <a:prstGeom prst="rect">
            <a:avLst/>
          </a:prstGeom>
        </p:spPr>
      </p:pic>
      <p:pic>
        <p:nvPicPr>
          <p:cNvPr id="5" name="Image 3" descr="preencoded.png"/>
          <p:cNvPicPr>
            <a:picLocks noChangeAspect="1"/>
          </p:cNvPicPr>
          <p:nvPr/>
        </p:nvPicPr>
        <p:blipFill>
          <a:blip r:embed="rId5"/>
          <a:stretch>
            <a:fillRect/>
          </a:stretch>
        </p:blipFill>
        <p:spPr>
          <a:xfrm>
            <a:off x="4087368" y="2715768"/>
            <a:ext cx="3218688" cy="950976"/>
          </a:xfrm>
          <a:prstGeom prst="rect">
            <a:avLst/>
          </a:prstGeom>
        </p:spPr>
      </p:pic>
      <p:pic>
        <p:nvPicPr>
          <p:cNvPr id="6" name="Image 4" descr="preencoded.png"/>
          <p:cNvPicPr>
            <a:picLocks noChangeAspect="1"/>
          </p:cNvPicPr>
          <p:nvPr/>
        </p:nvPicPr>
        <p:blipFill>
          <a:blip r:embed="rId5"/>
          <a:stretch>
            <a:fillRect/>
          </a:stretch>
        </p:blipFill>
        <p:spPr>
          <a:xfrm>
            <a:off x="10579608" y="2715768"/>
            <a:ext cx="3218688" cy="950976"/>
          </a:xfrm>
          <a:prstGeom prst="rect">
            <a:avLst/>
          </a:prstGeom>
        </p:spPr>
      </p:pic>
      <p:pic>
        <p:nvPicPr>
          <p:cNvPr id="7" name="Image 5" descr="preencoded.png"/>
          <p:cNvPicPr>
            <a:picLocks noChangeAspect="1"/>
          </p:cNvPicPr>
          <p:nvPr/>
        </p:nvPicPr>
        <p:blipFill>
          <a:blip r:embed="rId5"/>
          <a:stretch>
            <a:fillRect/>
          </a:stretch>
        </p:blipFill>
        <p:spPr>
          <a:xfrm>
            <a:off x="841248" y="2715768"/>
            <a:ext cx="3218688" cy="950976"/>
          </a:xfrm>
          <a:prstGeom prst="rect">
            <a:avLst/>
          </a:prstGeom>
        </p:spPr>
      </p:pic>
      <p:sp>
        <p:nvSpPr>
          <p:cNvPr id="8" name="Text 0"/>
          <p:cNvSpPr/>
          <p:nvPr/>
        </p:nvSpPr>
        <p:spPr>
          <a:xfrm>
            <a:off x="4325112" y="4892040"/>
            <a:ext cx="2743200" cy="1143000"/>
          </a:xfrm>
          <a:prstGeom prst="rect">
            <a:avLst/>
          </a:prstGeom>
          <a:noFill/>
          <a:ln/>
        </p:spPr>
        <p:txBody>
          <a:bodyPr wrap="square" lIns="0" tIns="0" rIns="0" bIns="0" rtlCol="0" anchor="ctr"/>
          <a:lstStyle/>
          <a:p>
            <a:pPr marL="0" indent="0" algn="ctr">
              <a:lnSpc>
                <a:spcPts val="2980"/>
              </a:lnSpc>
              <a:buNone/>
            </a:pPr>
            <a:r>
              <a:rPr lang="en-US" sz="186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Accurate predictions shown on result dashboard</a:t>
            </a:r>
            <a:endParaRPr lang="en-US" sz="1860" dirty="0">
              <a:latin typeface="Times New Roman" panose="02020603050405020304" pitchFamily="18" charset="0"/>
              <a:cs typeface="Times New Roman" panose="02020603050405020304" pitchFamily="18" charset="0"/>
            </a:endParaRPr>
          </a:p>
        </p:txBody>
      </p:sp>
      <p:sp>
        <p:nvSpPr>
          <p:cNvPr id="9" name="Text 1"/>
          <p:cNvSpPr/>
          <p:nvPr/>
        </p:nvSpPr>
        <p:spPr>
          <a:xfrm>
            <a:off x="7571232" y="4014216"/>
            <a:ext cx="2743200" cy="374904"/>
          </a:xfrm>
          <a:prstGeom prst="rect">
            <a:avLst/>
          </a:prstGeom>
          <a:noFill/>
          <a:ln/>
        </p:spPr>
        <p:txBody>
          <a:bodyPr wrap="none" lIns="0" tIns="0" rIns="0" bIns="0" rtlCol="0" anchor="ctr"/>
          <a:lstStyle/>
          <a:p>
            <a:pPr marL="0" indent="0" algn="ctr">
              <a:lnSpc>
                <a:spcPts val="2910"/>
              </a:lnSpc>
              <a:buNone/>
            </a:pPr>
            <a:r>
              <a:rPr lang="en-US" sz="233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User Summary</a:t>
            </a:r>
            <a:endParaRPr lang="en-US" sz="2330" dirty="0">
              <a:latin typeface="Times New Roman" panose="02020603050405020304" pitchFamily="18" charset="0"/>
              <a:cs typeface="Times New Roman" panose="02020603050405020304" pitchFamily="18" charset="0"/>
            </a:endParaRPr>
          </a:p>
        </p:txBody>
      </p:sp>
      <p:sp>
        <p:nvSpPr>
          <p:cNvPr id="10" name="Text 2"/>
          <p:cNvSpPr/>
          <p:nvPr/>
        </p:nvSpPr>
        <p:spPr>
          <a:xfrm>
            <a:off x="7571232" y="4526280"/>
            <a:ext cx="2743200" cy="1143000"/>
          </a:xfrm>
          <a:prstGeom prst="rect">
            <a:avLst/>
          </a:prstGeom>
          <a:noFill/>
          <a:ln/>
        </p:spPr>
        <p:txBody>
          <a:bodyPr wrap="square" lIns="0" tIns="0" rIns="0" bIns="0" rtlCol="0" anchor="ctr"/>
          <a:lstStyle/>
          <a:p>
            <a:pPr marL="0" indent="0" algn="ctr">
              <a:lnSpc>
                <a:spcPts val="2980"/>
              </a:lnSpc>
              <a:buNone/>
            </a:pPr>
            <a:r>
              <a:rPr lang="en-US" sz="186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Summary of user inputs displayed with each output</a:t>
            </a:r>
            <a:endParaRPr lang="en-US" sz="1860" dirty="0">
              <a:latin typeface="Times New Roman" panose="02020603050405020304" pitchFamily="18" charset="0"/>
              <a:cs typeface="Times New Roman" panose="02020603050405020304" pitchFamily="18" charset="0"/>
            </a:endParaRPr>
          </a:p>
        </p:txBody>
      </p:sp>
      <p:sp>
        <p:nvSpPr>
          <p:cNvPr id="11" name="Text 3"/>
          <p:cNvSpPr/>
          <p:nvPr/>
        </p:nvSpPr>
        <p:spPr>
          <a:xfrm>
            <a:off x="1078992" y="4526280"/>
            <a:ext cx="2743200" cy="1143000"/>
          </a:xfrm>
          <a:prstGeom prst="rect">
            <a:avLst/>
          </a:prstGeom>
          <a:noFill/>
          <a:ln/>
        </p:spPr>
        <p:txBody>
          <a:bodyPr wrap="square" lIns="0" tIns="0" rIns="0" bIns="0" rtlCol="0" anchor="ctr"/>
          <a:lstStyle/>
          <a:p>
            <a:pPr marL="0" indent="0" algn="ctr">
              <a:lnSpc>
                <a:spcPts val="2980"/>
              </a:lnSpc>
              <a:buNone/>
            </a:pPr>
            <a:r>
              <a:rPr lang="en-US" sz="186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Inputs like weather, time, holiday status accepted via form</a:t>
            </a:r>
            <a:endParaRPr lang="en-US" sz="1860" dirty="0">
              <a:latin typeface="Times New Roman" panose="02020603050405020304" pitchFamily="18" charset="0"/>
              <a:cs typeface="Times New Roman" panose="02020603050405020304" pitchFamily="18" charset="0"/>
            </a:endParaRPr>
          </a:p>
        </p:txBody>
      </p:sp>
      <p:sp>
        <p:nvSpPr>
          <p:cNvPr id="12" name="Text 4"/>
          <p:cNvSpPr/>
          <p:nvPr/>
        </p:nvSpPr>
        <p:spPr>
          <a:xfrm>
            <a:off x="886053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13" name="Text 5"/>
          <p:cNvSpPr/>
          <p:nvPr/>
        </p:nvSpPr>
        <p:spPr>
          <a:xfrm>
            <a:off x="561441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4" name="Text 6"/>
          <p:cNvSpPr/>
          <p:nvPr/>
        </p:nvSpPr>
        <p:spPr>
          <a:xfrm>
            <a:off x="10817352" y="4892040"/>
            <a:ext cx="2743200" cy="1143000"/>
          </a:xfrm>
          <a:prstGeom prst="rect">
            <a:avLst/>
          </a:prstGeom>
          <a:noFill/>
          <a:ln/>
        </p:spPr>
        <p:txBody>
          <a:bodyPr wrap="square" lIns="0" tIns="0" rIns="0" bIns="0" rtlCol="0" anchor="ctr"/>
          <a:lstStyle/>
          <a:p>
            <a:pPr marL="0" indent="0" algn="ctr">
              <a:lnSpc>
                <a:spcPts val="2980"/>
              </a:lnSpc>
              <a:buNone/>
            </a:pPr>
            <a:r>
              <a:rPr lang="en-US" sz="186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Interface validated across multiple test scenarios</a:t>
            </a:r>
            <a:endParaRPr lang="en-US" sz="1860" dirty="0">
              <a:latin typeface="Times New Roman" panose="02020603050405020304" pitchFamily="18" charset="0"/>
              <a:cs typeface="Times New Roman" panose="02020603050405020304" pitchFamily="18" charset="0"/>
            </a:endParaRPr>
          </a:p>
        </p:txBody>
      </p:sp>
      <p:sp>
        <p:nvSpPr>
          <p:cNvPr id="15" name="Text 7"/>
          <p:cNvSpPr/>
          <p:nvPr/>
        </p:nvSpPr>
        <p:spPr>
          <a:xfrm>
            <a:off x="4325112" y="4014216"/>
            <a:ext cx="2743200" cy="740664"/>
          </a:xfrm>
          <a:prstGeom prst="rect">
            <a:avLst/>
          </a:prstGeom>
          <a:noFill/>
          <a:ln/>
        </p:spPr>
        <p:txBody>
          <a:bodyPr wrap="square" lIns="0" tIns="0" rIns="0" bIns="0" rtlCol="0" anchor="ctr"/>
          <a:lstStyle/>
          <a:p>
            <a:pPr marL="0" indent="0" algn="ctr">
              <a:lnSpc>
                <a:spcPts val="2910"/>
              </a:lnSpc>
              <a:buNone/>
            </a:pPr>
            <a:r>
              <a:rPr lang="en-US" sz="233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Predictions Displayed</a:t>
            </a:r>
            <a:endParaRPr lang="en-US" sz="2330" dirty="0">
              <a:latin typeface="Times New Roman" panose="02020603050405020304" pitchFamily="18" charset="0"/>
              <a:cs typeface="Times New Roman" panose="02020603050405020304" pitchFamily="18" charset="0"/>
            </a:endParaRPr>
          </a:p>
        </p:txBody>
      </p:sp>
      <p:sp>
        <p:nvSpPr>
          <p:cNvPr id="16" name="Text 8"/>
          <p:cNvSpPr/>
          <p:nvPr/>
        </p:nvSpPr>
        <p:spPr>
          <a:xfrm>
            <a:off x="1078992" y="4014216"/>
            <a:ext cx="2743200" cy="374904"/>
          </a:xfrm>
          <a:prstGeom prst="rect">
            <a:avLst/>
          </a:prstGeom>
          <a:noFill/>
          <a:ln/>
        </p:spPr>
        <p:txBody>
          <a:bodyPr wrap="none" lIns="0" tIns="0" rIns="0" bIns="0" rtlCol="0" anchor="ctr"/>
          <a:lstStyle/>
          <a:p>
            <a:pPr marL="0" indent="0" algn="ctr">
              <a:lnSpc>
                <a:spcPts val="2910"/>
              </a:lnSpc>
              <a:buNone/>
            </a:pPr>
            <a:r>
              <a:rPr lang="en-US" sz="233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User Inputs</a:t>
            </a:r>
            <a:endParaRPr lang="en-US" sz="2330" dirty="0">
              <a:latin typeface="Times New Roman" panose="02020603050405020304" pitchFamily="18" charset="0"/>
              <a:cs typeface="Times New Roman" panose="02020603050405020304" pitchFamily="18" charset="0"/>
            </a:endParaRPr>
          </a:p>
        </p:txBody>
      </p:sp>
      <p:sp>
        <p:nvSpPr>
          <p:cNvPr id="17" name="Text 9"/>
          <p:cNvSpPr/>
          <p:nvPr/>
        </p:nvSpPr>
        <p:spPr>
          <a:xfrm>
            <a:off x="832104" y="1691640"/>
            <a:ext cx="12984480" cy="740664"/>
          </a:xfrm>
          <a:prstGeom prst="rect">
            <a:avLst/>
          </a:prstGeom>
          <a:noFill/>
          <a:ln/>
        </p:spPr>
        <p:txBody>
          <a:bodyPr wrap="none" lIns="0" tIns="0" rIns="0" bIns="0" rtlCol="0" anchor="ctr"/>
          <a:lstStyle/>
          <a:p>
            <a:pPr marL="0" indent="0" algn="l">
              <a:lnSpc>
                <a:spcPts val="5820"/>
              </a:lnSpc>
              <a:buNone/>
            </a:pPr>
            <a:r>
              <a:rPr lang="en-US" sz="466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RESULTS</a:t>
            </a:r>
            <a:endParaRPr lang="en-US" sz="4660" dirty="0">
              <a:latin typeface="Times New Roman" panose="02020603050405020304" pitchFamily="18" charset="0"/>
              <a:cs typeface="Times New Roman" panose="02020603050405020304" pitchFamily="18" charset="0"/>
            </a:endParaRPr>
          </a:p>
        </p:txBody>
      </p:sp>
      <p:sp>
        <p:nvSpPr>
          <p:cNvPr id="18" name="Text 10"/>
          <p:cNvSpPr/>
          <p:nvPr/>
        </p:nvSpPr>
        <p:spPr>
          <a:xfrm>
            <a:off x="1210665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
        <p:nvSpPr>
          <p:cNvPr id="19" name="Text 11"/>
          <p:cNvSpPr/>
          <p:nvPr/>
        </p:nvSpPr>
        <p:spPr>
          <a:xfrm>
            <a:off x="2368296" y="29718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20" name="Text 12"/>
          <p:cNvSpPr/>
          <p:nvPr/>
        </p:nvSpPr>
        <p:spPr>
          <a:xfrm>
            <a:off x="10817352" y="4014216"/>
            <a:ext cx="2743200" cy="740664"/>
          </a:xfrm>
          <a:prstGeom prst="rect">
            <a:avLst/>
          </a:prstGeom>
          <a:noFill/>
          <a:ln/>
        </p:spPr>
        <p:txBody>
          <a:bodyPr wrap="square" lIns="0" tIns="0" rIns="0" bIns="0" rtlCol="0" anchor="ctr"/>
          <a:lstStyle/>
          <a:p>
            <a:pPr marL="0" indent="0" algn="ctr">
              <a:lnSpc>
                <a:spcPts val="2910"/>
              </a:lnSpc>
              <a:buNone/>
            </a:pPr>
            <a:r>
              <a:rPr lang="en-US" sz="233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Interface Validation</a:t>
            </a:r>
            <a:endParaRPr lang="en-US" sz="23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6" name="Text 1"/>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8" name="Text 3"/>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ADVANTAGES &amp; DISADVANTAGES</a:t>
            </a:r>
            <a:endParaRPr lang="en-US" sz="4640" dirty="0">
              <a:latin typeface="Times New Roman" panose="02020603050405020304" pitchFamily="18" charset="0"/>
              <a:cs typeface="Times New Roman" panose="02020603050405020304" pitchFamily="18" charset="0"/>
            </a:endParaRPr>
          </a:p>
        </p:txBody>
      </p:sp>
      <p:sp>
        <p:nvSpPr>
          <p:cNvPr id="9" name="Text 4"/>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08</a:t>
            </a:r>
            <a:endParaRPr lang="en-US" sz="6410" dirty="0">
              <a:latin typeface="Times New Roman" panose="02020603050405020304" pitchFamily="18" charset="0"/>
              <a:cs typeface="Times New Roman" panose="02020603050405020304" pitchFamily="18" charset="0"/>
            </a:endParaRPr>
          </a:p>
        </p:txBody>
      </p:sp>
      <p:sp>
        <p:nvSpPr>
          <p:cNvPr id="10" name="Text 5"/>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5367528"/>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Disadvantages</a:t>
            </a:r>
            <a:endParaRPr lang="en-US" sz="2320" dirty="0">
              <a:latin typeface="Times New Roman" panose="02020603050405020304" pitchFamily="18" charset="0"/>
              <a:cs typeface="Times New Roman" panose="02020603050405020304" pitchFamily="18" charset="0"/>
            </a:endParaRPr>
          </a:p>
        </p:txBody>
      </p:sp>
      <p:sp>
        <p:nvSpPr>
          <p:cNvPr id="5" name="Text 1"/>
          <p:cNvSpPr/>
          <p:nvPr/>
        </p:nvSpPr>
        <p:spPr>
          <a:xfrm>
            <a:off x="832104" y="1207008"/>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ADVANTAGES &amp; DISADVANTAGES</a:t>
            </a:r>
            <a:endParaRPr lang="en-US" sz="4640" dirty="0">
              <a:latin typeface="Times New Roman" panose="02020603050405020304" pitchFamily="18" charset="0"/>
              <a:cs typeface="Times New Roman" panose="02020603050405020304" pitchFamily="18" charset="0"/>
            </a:endParaRPr>
          </a:p>
        </p:txBody>
      </p:sp>
      <p:sp>
        <p:nvSpPr>
          <p:cNvPr id="6" name="Text 2"/>
          <p:cNvSpPr/>
          <p:nvPr/>
        </p:nvSpPr>
        <p:spPr>
          <a:xfrm>
            <a:off x="1078992" y="3593592"/>
            <a:ext cx="7507224" cy="1517904"/>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ML-powered predictions improve accuracy</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Cost-effective alternative to hardware sensors</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Scalable and extendable system</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Easy to use for both authorities and citizens</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1078992" y="3081528"/>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Advantages</a:t>
            </a:r>
            <a:endParaRPr lang="en-US" sz="2320" dirty="0">
              <a:latin typeface="Times New Roman" panose="02020603050405020304" pitchFamily="18" charset="0"/>
              <a:cs typeface="Times New Roman" panose="02020603050405020304" pitchFamily="18" charset="0"/>
            </a:endParaRPr>
          </a:p>
        </p:txBody>
      </p:sp>
      <p:sp>
        <p:nvSpPr>
          <p:cNvPr id="8" name="Text 4"/>
          <p:cNvSpPr/>
          <p:nvPr/>
        </p:nvSpPr>
        <p:spPr>
          <a:xfrm>
            <a:off x="1078992" y="5879592"/>
            <a:ext cx="7507224"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Accuracy depends on data quality</a:t>
            </a:r>
            <a:endParaRPr lang="en-US" sz="1850" dirty="0">
              <a:latin typeface="Times New Roman" panose="02020603050405020304" pitchFamily="18" charset="0"/>
              <a:cs typeface="Times New Roman" panose="02020603050405020304" pitchFamily="18" charset="0"/>
            </a:endParaRPr>
          </a:p>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 Requires regular model updates with new trends</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6" name="Text 1"/>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09</a:t>
            </a:r>
            <a:endParaRPr lang="en-US" sz="6410" dirty="0">
              <a:latin typeface="Times New Roman" panose="02020603050405020304" pitchFamily="18" charset="0"/>
              <a:cs typeface="Times New Roman" panose="02020603050405020304" pitchFamily="18" charset="0"/>
            </a:endParaRPr>
          </a:p>
        </p:txBody>
      </p:sp>
      <p:sp>
        <p:nvSpPr>
          <p:cNvPr id="8" name="Text 3"/>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CONCLUSION</a:t>
            </a:r>
            <a:endParaRPr lang="en-US" sz="4640" dirty="0">
              <a:latin typeface="Times New Roman" panose="02020603050405020304" pitchFamily="18" charset="0"/>
              <a:cs typeface="Times New Roman" panose="02020603050405020304" pitchFamily="18" charset="0"/>
            </a:endParaRPr>
          </a:p>
        </p:txBody>
      </p:sp>
      <p:sp>
        <p:nvSpPr>
          <p:cNvPr id="10" name="Text 5"/>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4059936"/>
            <a:ext cx="12984480" cy="1133856"/>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The project successfully demonstrates how machine learning can be applied to traffic forecasting. Its flexible design, interactive interface, and robust logic meet the intended objectives and make it suitable for real-world implementation.</a:t>
            </a:r>
            <a:endParaRPr lang="en-US" sz="1850" dirty="0">
              <a:latin typeface="Times New Roman" panose="02020603050405020304" pitchFamily="18" charset="0"/>
              <a:cs typeface="Times New Roman" panose="02020603050405020304" pitchFamily="18" charset="0"/>
            </a:endParaRPr>
          </a:p>
        </p:txBody>
      </p:sp>
      <p:sp>
        <p:nvSpPr>
          <p:cNvPr id="4" name="Text 1"/>
          <p:cNvSpPr/>
          <p:nvPr/>
        </p:nvSpPr>
        <p:spPr>
          <a:xfrm>
            <a:off x="832104" y="305409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CONCLUSION</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832104" y="6583680"/>
            <a:ext cx="12984480" cy="36576"/>
          </a:xfrm>
          <a:prstGeom prst="rect">
            <a:avLst/>
          </a:prstGeom>
        </p:spPr>
      </p:pic>
      <p:sp>
        <p:nvSpPr>
          <p:cNvPr id="5" name="Text 0"/>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6" name="Text 1"/>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思源黑体-思源黑体-SemiBold" pitchFamily="34" charset="0"/>
                <a:ea typeface="思源黑体-思源黑体-SemiBold" pitchFamily="34" charset="-122"/>
                <a:cs typeface="思源黑体-思源黑体-SemiBold" pitchFamily="34" charset="-120"/>
              </a:rPr>
              <a:t> </a:t>
            </a:r>
            <a:endParaRPr lang="en-US" sz="4640" dirty="0"/>
          </a:p>
        </p:txBody>
      </p:sp>
      <p:sp>
        <p:nvSpPr>
          <p:cNvPr id="7" name="Text 2"/>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思源黑体-思源黑体-SemiBold" pitchFamily="34" charset="0"/>
                <a:ea typeface="思源黑体-思源黑体-SemiBold" pitchFamily="34" charset="-122"/>
                <a:cs typeface="思源黑体-思源黑体-SemiBold" pitchFamily="34" charset="-120"/>
              </a:rPr>
              <a:t>01</a:t>
            </a:r>
            <a:endParaRPr lang="en-US" sz="6410" dirty="0"/>
          </a:p>
        </p:txBody>
      </p:sp>
      <p:sp>
        <p:nvSpPr>
          <p:cNvPr id="8" name="Text 3"/>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4"/>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0" name="Text 5"/>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INTRODUCTION</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FUTURE SCOPE</a:t>
            </a:r>
            <a:endParaRPr lang="en-US" sz="4640" dirty="0">
              <a:latin typeface="Times New Roman" panose="02020603050405020304" pitchFamily="18" charset="0"/>
              <a:cs typeface="Times New Roman" panose="02020603050405020304" pitchFamily="18" charset="0"/>
            </a:endParaRPr>
          </a:p>
        </p:txBody>
      </p:sp>
      <p:sp>
        <p:nvSpPr>
          <p:cNvPr id="8" name="Text 3"/>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10</a:t>
            </a:r>
            <a:endParaRPr lang="en-US" sz="6410" dirty="0">
              <a:latin typeface="Times New Roman" panose="02020603050405020304" pitchFamily="18" charset="0"/>
              <a:cs typeface="Times New Roman" panose="02020603050405020304" pitchFamily="18" charset="0"/>
            </a:endParaRPr>
          </a:p>
        </p:txBody>
      </p:sp>
      <p:sp>
        <p:nvSpPr>
          <p:cNvPr id="10" name="Text 5"/>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4087368" y="2907792"/>
            <a:ext cx="3218688" cy="950976"/>
          </a:xfrm>
          <a:prstGeom prst="rect">
            <a:avLst/>
          </a:prstGeom>
        </p:spPr>
      </p:pic>
      <p:pic>
        <p:nvPicPr>
          <p:cNvPr id="5" name="Image 3" descr="preencoded.png"/>
          <p:cNvPicPr>
            <a:picLocks noChangeAspect="1"/>
          </p:cNvPicPr>
          <p:nvPr/>
        </p:nvPicPr>
        <p:blipFill>
          <a:blip r:embed="rId5"/>
          <a:stretch>
            <a:fillRect/>
          </a:stretch>
        </p:blipFill>
        <p:spPr>
          <a:xfrm>
            <a:off x="7333488" y="2907792"/>
            <a:ext cx="3218688" cy="950976"/>
          </a:xfrm>
          <a:prstGeom prst="rect">
            <a:avLst/>
          </a:prstGeom>
        </p:spPr>
      </p:pic>
      <p:pic>
        <p:nvPicPr>
          <p:cNvPr id="6" name="Image 4" descr="preencoded.png"/>
          <p:cNvPicPr>
            <a:picLocks noChangeAspect="1"/>
          </p:cNvPicPr>
          <p:nvPr/>
        </p:nvPicPr>
        <p:blipFill>
          <a:blip r:embed="rId5"/>
          <a:stretch>
            <a:fillRect/>
          </a:stretch>
        </p:blipFill>
        <p:spPr>
          <a:xfrm>
            <a:off x="841248" y="2907792"/>
            <a:ext cx="3218688" cy="950976"/>
          </a:xfrm>
          <a:prstGeom prst="rect">
            <a:avLst/>
          </a:prstGeom>
        </p:spPr>
      </p:pic>
      <p:pic>
        <p:nvPicPr>
          <p:cNvPr id="7" name="Image 5" descr="preencoded.png"/>
          <p:cNvPicPr>
            <a:picLocks noChangeAspect="1"/>
          </p:cNvPicPr>
          <p:nvPr/>
        </p:nvPicPr>
        <p:blipFill>
          <a:blip r:embed="rId5"/>
          <a:stretch>
            <a:fillRect/>
          </a:stretch>
        </p:blipFill>
        <p:spPr>
          <a:xfrm>
            <a:off x="10579608" y="2907792"/>
            <a:ext cx="3218688" cy="950976"/>
          </a:xfrm>
          <a:prstGeom prst="rect">
            <a:avLst/>
          </a:prstGeom>
        </p:spPr>
      </p:pic>
      <p:sp>
        <p:nvSpPr>
          <p:cNvPr id="8" name="Text 0"/>
          <p:cNvSpPr/>
          <p:nvPr/>
        </p:nvSpPr>
        <p:spPr>
          <a:xfrm>
            <a:off x="4325112" y="4709160"/>
            <a:ext cx="2743200" cy="384048"/>
          </a:xfrm>
          <a:prstGeom prst="rect">
            <a:avLst/>
          </a:prstGeom>
          <a:noFill/>
          <a:ln/>
        </p:spPr>
        <p:txBody>
          <a:bodyPr wrap="non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on mobile platform</a:t>
            </a:r>
            <a:endParaRPr lang="en-US" sz="1850" dirty="0">
              <a:latin typeface="Times New Roman" panose="02020603050405020304" pitchFamily="18" charset="0"/>
              <a:cs typeface="Times New Roman" panose="02020603050405020304" pitchFamily="18" charset="0"/>
            </a:endParaRPr>
          </a:p>
        </p:txBody>
      </p:sp>
      <p:sp>
        <p:nvSpPr>
          <p:cNvPr id="9" name="Text 1"/>
          <p:cNvSpPr/>
          <p:nvPr/>
        </p:nvSpPr>
        <p:spPr>
          <a:xfrm>
            <a:off x="10817352" y="4709160"/>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and visualization dashboard</a:t>
            </a:r>
            <a:endParaRPr lang="en-US" sz="1850" dirty="0">
              <a:latin typeface="Times New Roman" panose="02020603050405020304" pitchFamily="18" charset="0"/>
              <a:cs typeface="Times New Roman" panose="02020603050405020304" pitchFamily="18" charset="0"/>
            </a:endParaRPr>
          </a:p>
        </p:txBody>
      </p:sp>
      <p:sp>
        <p:nvSpPr>
          <p:cNvPr id="10" name="Text 2"/>
          <p:cNvSpPr/>
          <p:nvPr/>
        </p:nvSpPr>
        <p:spPr>
          <a:xfrm>
            <a:off x="4325112" y="4206240"/>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Deploy system</a:t>
            </a:r>
            <a:endParaRPr lang="en-US" sz="2320" dirty="0">
              <a:latin typeface="Times New Roman" panose="02020603050405020304" pitchFamily="18" charset="0"/>
              <a:cs typeface="Times New Roman" panose="02020603050405020304" pitchFamily="18" charset="0"/>
            </a:endParaRPr>
          </a:p>
        </p:txBody>
      </p:sp>
      <p:sp>
        <p:nvSpPr>
          <p:cNvPr id="11" name="Text 3"/>
          <p:cNvSpPr/>
          <p:nvPr/>
        </p:nvSpPr>
        <p:spPr>
          <a:xfrm>
            <a:off x="561441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2</a:t>
            </a:r>
            <a:endParaRPr lang="en-US" sz="2320" dirty="0">
              <a:latin typeface="Times New Roman" panose="02020603050405020304" pitchFamily="18" charset="0"/>
              <a:cs typeface="Times New Roman" panose="02020603050405020304" pitchFamily="18" charset="0"/>
            </a:endParaRPr>
          </a:p>
        </p:txBody>
      </p:sp>
      <p:sp>
        <p:nvSpPr>
          <p:cNvPr id="12" name="Text 4"/>
          <p:cNvSpPr/>
          <p:nvPr/>
        </p:nvSpPr>
        <p:spPr>
          <a:xfrm>
            <a:off x="1078992" y="5084064"/>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(live cameras, GPS feeds)</a:t>
            </a:r>
            <a:endParaRPr lang="en-US" sz="1850" dirty="0">
              <a:latin typeface="Times New Roman" panose="02020603050405020304" pitchFamily="18" charset="0"/>
              <a:cs typeface="Times New Roman" panose="02020603050405020304" pitchFamily="18" charset="0"/>
            </a:endParaRPr>
          </a:p>
        </p:txBody>
      </p:sp>
      <p:sp>
        <p:nvSpPr>
          <p:cNvPr id="13" name="Text 5"/>
          <p:cNvSpPr/>
          <p:nvPr/>
        </p:nvSpPr>
        <p:spPr>
          <a:xfrm>
            <a:off x="832104" y="188366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FUTURE SCOPE</a:t>
            </a:r>
            <a:endParaRPr lang="en-US" sz="4640" dirty="0">
              <a:latin typeface="Times New Roman" panose="02020603050405020304" pitchFamily="18" charset="0"/>
              <a:cs typeface="Times New Roman" panose="02020603050405020304" pitchFamily="18" charset="0"/>
            </a:endParaRPr>
          </a:p>
        </p:txBody>
      </p:sp>
      <p:sp>
        <p:nvSpPr>
          <p:cNvPr id="14" name="Text 6"/>
          <p:cNvSpPr/>
          <p:nvPr/>
        </p:nvSpPr>
        <p:spPr>
          <a:xfrm>
            <a:off x="886053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3</a:t>
            </a:r>
            <a:endParaRPr lang="en-US" sz="2320" dirty="0">
              <a:latin typeface="Times New Roman" panose="02020603050405020304" pitchFamily="18" charset="0"/>
              <a:cs typeface="Times New Roman" panose="02020603050405020304" pitchFamily="18" charset="0"/>
            </a:endParaRPr>
          </a:p>
        </p:txBody>
      </p:sp>
      <p:sp>
        <p:nvSpPr>
          <p:cNvPr id="15" name="Text 7"/>
          <p:cNvSpPr/>
          <p:nvPr/>
        </p:nvSpPr>
        <p:spPr>
          <a:xfrm>
            <a:off x="10817352" y="4206240"/>
            <a:ext cx="2743200" cy="374904"/>
          </a:xfrm>
          <a:prstGeom prst="rect">
            <a:avLst/>
          </a:prstGeom>
          <a:noFill/>
          <a:ln/>
        </p:spPr>
        <p:txBody>
          <a:bodyPr wrap="non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Cloud integration</a:t>
            </a:r>
            <a:endParaRPr lang="en-US" sz="2320" dirty="0">
              <a:latin typeface="Times New Roman" panose="02020603050405020304" pitchFamily="18" charset="0"/>
              <a:cs typeface="Times New Roman" panose="02020603050405020304" pitchFamily="18" charset="0"/>
            </a:endParaRPr>
          </a:p>
        </p:txBody>
      </p:sp>
      <p:sp>
        <p:nvSpPr>
          <p:cNvPr id="16" name="Text 8"/>
          <p:cNvSpPr/>
          <p:nvPr/>
        </p:nvSpPr>
        <p:spPr>
          <a:xfrm>
            <a:off x="236829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1</a:t>
            </a:r>
            <a:endParaRPr lang="en-US" sz="2320" dirty="0">
              <a:latin typeface="Times New Roman" panose="02020603050405020304" pitchFamily="18" charset="0"/>
              <a:cs typeface="Times New Roman" panose="02020603050405020304" pitchFamily="18" charset="0"/>
            </a:endParaRPr>
          </a:p>
        </p:txBody>
      </p:sp>
      <p:sp>
        <p:nvSpPr>
          <p:cNvPr id="17" name="Text 9"/>
          <p:cNvSpPr/>
          <p:nvPr/>
        </p:nvSpPr>
        <p:spPr>
          <a:xfrm>
            <a:off x="7571232" y="4206240"/>
            <a:ext cx="2743200" cy="740664"/>
          </a:xfrm>
          <a:prstGeom prst="rect">
            <a:avLst/>
          </a:prstGeom>
          <a:noFill/>
          <a:ln/>
        </p:spPr>
        <p:txBody>
          <a:bodyPr wrap="squar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Enhance prediction engine</a:t>
            </a:r>
            <a:endParaRPr lang="en-US" sz="2320" dirty="0">
              <a:latin typeface="Times New Roman" panose="02020603050405020304" pitchFamily="18" charset="0"/>
              <a:cs typeface="Times New Roman" panose="02020603050405020304" pitchFamily="18" charset="0"/>
            </a:endParaRPr>
          </a:p>
        </p:txBody>
      </p:sp>
      <p:sp>
        <p:nvSpPr>
          <p:cNvPr id="18" name="Text 10"/>
          <p:cNvSpPr/>
          <p:nvPr/>
        </p:nvSpPr>
        <p:spPr>
          <a:xfrm>
            <a:off x="7571232" y="5084064"/>
            <a:ext cx="2743200" cy="758952"/>
          </a:xfrm>
          <a:prstGeom prst="rect">
            <a:avLst/>
          </a:prstGeom>
          <a:noFill/>
          <a:ln/>
        </p:spPr>
        <p:txBody>
          <a:bodyPr wrap="square" lIns="0" tIns="0" rIns="0" bIns="0" rtlCol="0" anchor="ctr"/>
          <a:lstStyle/>
          <a:p>
            <a:pPr marL="0" indent="0" algn="ctr">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with deep learning (CNNs, RNNs)</a:t>
            </a:r>
            <a:endParaRPr lang="en-US" sz="1850" dirty="0">
              <a:latin typeface="Times New Roman" panose="02020603050405020304" pitchFamily="18" charset="0"/>
              <a:cs typeface="Times New Roman" panose="02020603050405020304" pitchFamily="18" charset="0"/>
            </a:endParaRPr>
          </a:p>
        </p:txBody>
      </p:sp>
      <p:sp>
        <p:nvSpPr>
          <p:cNvPr id="19" name="Text 11"/>
          <p:cNvSpPr/>
          <p:nvPr/>
        </p:nvSpPr>
        <p:spPr>
          <a:xfrm>
            <a:off x="1078992" y="4206240"/>
            <a:ext cx="2743200" cy="740664"/>
          </a:xfrm>
          <a:prstGeom prst="rect">
            <a:avLst/>
          </a:prstGeom>
          <a:noFill/>
          <a:ln/>
        </p:spPr>
        <p:txBody>
          <a:bodyPr wrap="square" lIns="0" tIns="0" rIns="0" bIns="0" rtlCol="0" anchor="ctr"/>
          <a:lstStyle/>
          <a:p>
            <a:pPr marL="0" indent="0" algn="ctr">
              <a:lnSpc>
                <a:spcPts val="2900"/>
              </a:lnSpc>
              <a:buNone/>
            </a:pPr>
            <a:r>
              <a:rPr lang="en-US" sz="2320" dirty="0">
                <a:solidFill>
                  <a:srgbClr val="E4E4EF"/>
                </a:solidFill>
                <a:latin typeface="Times New Roman" panose="02020603050405020304" pitchFamily="18" charset="0"/>
                <a:ea typeface="思源黑体-思源黑体-SemiBold" pitchFamily="34" charset="-122"/>
                <a:cs typeface="Times New Roman" panose="02020603050405020304" pitchFamily="18" charset="0"/>
              </a:rPr>
              <a:t>Real-time data integration</a:t>
            </a:r>
            <a:endParaRPr lang="en-US" sz="2320" dirty="0">
              <a:latin typeface="Times New Roman" panose="02020603050405020304" pitchFamily="18" charset="0"/>
              <a:cs typeface="Times New Roman" panose="02020603050405020304" pitchFamily="18" charset="0"/>
            </a:endParaRPr>
          </a:p>
        </p:txBody>
      </p:sp>
      <p:sp>
        <p:nvSpPr>
          <p:cNvPr id="20" name="Text 12"/>
          <p:cNvSpPr/>
          <p:nvPr/>
        </p:nvSpPr>
        <p:spPr>
          <a:xfrm>
            <a:off x="12106656" y="316382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FFFFFF"/>
                </a:solidFill>
                <a:latin typeface="Times New Roman" panose="02020603050405020304" pitchFamily="18" charset="0"/>
                <a:ea typeface="思源黑体-思源黑体-Medium" pitchFamily="34" charset="-122"/>
                <a:cs typeface="Times New Roman" panose="02020603050405020304" pitchFamily="18" charset="0"/>
              </a:rPr>
              <a:t>4</a:t>
            </a:r>
            <a:endParaRPr lang="en-US" sz="232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Thank You</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046720" y="4434840"/>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Purpose</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832104" y="304495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INTRODUCTION</a:t>
            </a:r>
            <a:endParaRPr lang="en-US" sz="4640" dirty="0">
              <a:latin typeface="Times New Roman" panose="02020603050405020304" pitchFamily="18" charset="0"/>
              <a:cs typeface="Times New Roman" panose="02020603050405020304" pitchFamily="18" charset="0"/>
            </a:endParaRPr>
          </a:p>
        </p:txBody>
      </p:sp>
      <p:sp>
        <p:nvSpPr>
          <p:cNvPr id="6" name="Text 2"/>
          <p:cNvSpPr/>
          <p:nvPr/>
        </p:nvSpPr>
        <p:spPr>
          <a:xfrm>
            <a:off x="1097280" y="4434840"/>
            <a:ext cx="5504688"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Project Overview</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542032"/>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Project Overview</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3547872"/>
            <a:ext cx="8010144" cy="1892808"/>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“Traffic Telligence” is an advanced machine learning system designed to estimate and forecast traffic volume. By integrating real-time video feeds, weather data, and historical patterns, the system offers accurate traffic predictions, reducing congestion and supporting smart city infrastructure.</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4462272"/>
            <a:ext cx="12984480" cy="758952"/>
          </a:xfrm>
          <a:prstGeom prst="rect">
            <a:avLst/>
          </a:prstGeom>
          <a:noFill/>
          <a:ln/>
        </p:spPr>
        <p:txBody>
          <a:bodyPr wrap="squar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The primary objective is to build a predictive and scalable ML-based system to help authorities and commuters make informed traffic decisions. The project provides a low-cost alternative to traditional sensor-based monitoring.</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Purpose</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583680"/>
            <a:ext cx="12984480" cy="36576"/>
          </a:xfrm>
          <a:prstGeom prst="rect">
            <a:avLst/>
          </a:prstGeom>
        </p:spPr>
      </p:pic>
      <p:sp>
        <p:nvSpPr>
          <p:cNvPr id="5" name="Text 0"/>
          <p:cNvSpPr/>
          <p:nvPr/>
        </p:nvSpPr>
        <p:spPr>
          <a:xfrm>
            <a:off x="832104" y="457200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IDEATION PHASE</a:t>
            </a:r>
            <a:endParaRPr lang="en-US" sz="4640" dirty="0">
              <a:latin typeface="Times New Roman" panose="02020603050405020304" pitchFamily="18" charset="0"/>
              <a:cs typeface="Times New Roman" panose="02020603050405020304" pitchFamily="18" charset="0"/>
            </a:endParaRPr>
          </a:p>
        </p:txBody>
      </p:sp>
      <p:sp>
        <p:nvSpPr>
          <p:cNvPr id="6" name="Text 1"/>
          <p:cNvSpPr/>
          <p:nvPr/>
        </p:nvSpPr>
        <p:spPr>
          <a:xfrm>
            <a:off x="832104" y="201168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7" name="Text 2"/>
          <p:cNvSpPr/>
          <p:nvPr/>
        </p:nvSpPr>
        <p:spPr>
          <a:xfrm>
            <a:off x="832104" y="2651760"/>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8" name="Text 3"/>
          <p:cNvSpPr/>
          <p:nvPr/>
        </p:nvSpPr>
        <p:spPr>
          <a:xfrm>
            <a:off x="832104" y="1362456"/>
            <a:ext cx="12984480" cy="384048"/>
          </a:xfrm>
          <a:prstGeom prst="rect">
            <a:avLst/>
          </a:prstGeom>
          <a:noFill/>
          <a:ln/>
        </p:spPr>
        <p:txBody>
          <a:bodyPr wrap="none" lIns="0" tIns="0" rIns="0" bIns="0" rtlCol="0" anchor="ctr"/>
          <a:lstStyle/>
          <a:p>
            <a:pPr marL="0" indent="0" algn="l">
              <a:lnSpc>
                <a:spcPts val="2970"/>
              </a:lnSpc>
              <a:buNone/>
            </a:pPr>
            <a:endParaRPr lang="en-US" sz="1850" dirty="0">
              <a:latin typeface="Times New Roman" panose="02020603050405020304" pitchFamily="18" charset="0"/>
              <a:cs typeface="Times New Roman" panose="02020603050405020304" pitchFamily="18" charset="0"/>
            </a:endParaRPr>
          </a:p>
        </p:txBody>
      </p:sp>
      <p:sp>
        <p:nvSpPr>
          <p:cNvPr id="9" name="Text 4"/>
          <p:cNvSpPr/>
          <p:nvPr/>
        </p:nvSpPr>
        <p:spPr>
          <a:xfrm>
            <a:off x="832104" y="5577840"/>
            <a:ext cx="12984480" cy="740664"/>
          </a:xfrm>
          <a:prstGeom prst="rect">
            <a:avLst/>
          </a:prstGeom>
          <a:noFill/>
          <a:ln/>
        </p:spPr>
        <p:txBody>
          <a:bodyPr wrap="none" lIns="0" tIns="0" rIns="0" bIns="0" rtlCol="0" anchor="ctr"/>
          <a:lstStyle/>
          <a:p>
            <a:pPr marL="0" indent="0" algn="l">
              <a:lnSpc>
                <a:spcPts val="5800"/>
              </a:lnSpc>
              <a:buNone/>
            </a:pPr>
            <a:r>
              <a:rPr lang="en-US" sz="464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 </a:t>
            </a:r>
            <a:endParaRPr lang="en-US" sz="4640" dirty="0">
              <a:latin typeface="Times New Roman" panose="02020603050405020304" pitchFamily="18" charset="0"/>
              <a:cs typeface="Times New Roman" panose="02020603050405020304" pitchFamily="18" charset="0"/>
            </a:endParaRPr>
          </a:p>
        </p:txBody>
      </p:sp>
      <p:sp>
        <p:nvSpPr>
          <p:cNvPr id="10" name="Text 5"/>
          <p:cNvSpPr/>
          <p:nvPr/>
        </p:nvSpPr>
        <p:spPr>
          <a:xfrm>
            <a:off x="832104" y="3291840"/>
            <a:ext cx="12984480" cy="1024128"/>
          </a:xfrm>
          <a:prstGeom prst="rect">
            <a:avLst/>
          </a:prstGeom>
          <a:noFill/>
          <a:ln/>
        </p:spPr>
        <p:txBody>
          <a:bodyPr wrap="none" lIns="0" tIns="0" rIns="0" bIns="0" rtlCol="0" anchor="ctr"/>
          <a:lstStyle/>
          <a:p>
            <a:pPr marL="0" indent="0" algn="l">
              <a:lnSpc>
                <a:spcPts val="8010"/>
              </a:lnSpc>
              <a:buNone/>
            </a:pPr>
            <a:r>
              <a:rPr lang="en-US" sz="6410" i="1"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02</a:t>
            </a:r>
            <a:endParaRPr lang="en-US" sz="64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4818888"/>
            <a:ext cx="7507224"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Brainstroming Highlights</a:t>
            </a:r>
            <a:endParaRPr lang="en-US" sz="1850" dirty="0">
              <a:latin typeface="Times New Roman" panose="02020603050405020304" pitchFamily="18" charset="0"/>
              <a:cs typeface="Times New Roman" panose="02020603050405020304" pitchFamily="18" charset="0"/>
            </a:endParaRPr>
          </a:p>
        </p:txBody>
      </p:sp>
      <p:sp>
        <p:nvSpPr>
          <p:cNvPr id="5" name="Text 1"/>
          <p:cNvSpPr/>
          <p:nvPr/>
        </p:nvSpPr>
        <p:spPr>
          <a:xfrm>
            <a:off x="1078992" y="4297680"/>
            <a:ext cx="7507224"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Empathy Map Canvas</a:t>
            </a:r>
            <a:endParaRPr lang="en-US" sz="1850" dirty="0">
              <a:latin typeface="Times New Roman" panose="02020603050405020304" pitchFamily="18" charset="0"/>
              <a:cs typeface="Times New Roman" panose="02020603050405020304" pitchFamily="18" charset="0"/>
            </a:endParaRPr>
          </a:p>
        </p:txBody>
      </p:sp>
      <p:sp>
        <p:nvSpPr>
          <p:cNvPr id="6" name="Text 2"/>
          <p:cNvSpPr/>
          <p:nvPr/>
        </p:nvSpPr>
        <p:spPr>
          <a:xfrm>
            <a:off x="1078992" y="3785616"/>
            <a:ext cx="7507224" cy="384048"/>
          </a:xfrm>
          <a:prstGeom prst="rect">
            <a:avLst/>
          </a:prstGeom>
          <a:noFill/>
          <a:ln/>
        </p:spPr>
        <p:txBody>
          <a:bodyPr wrap="none" lIns="0" tIns="0" rIns="0" bIns="0" rtlCol="0" anchor="ctr"/>
          <a:lstStyle/>
          <a:p>
            <a:pPr marL="0" indent="0" algn="l">
              <a:lnSpc>
                <a:spcPts val="2970"/>
              </a:lnSpc>
              <a:buNone/>
            </a:pPr>
            <a:r>
              <a:rPr lang="en-US" sz="1850" dirty="0">
                <a:solidFill>
                  <a:srgbClr val="E4E4EF"/>
                </a:solidFill>
                <a:latin typeface="Times New Roman" panose="02020603050405020304" pitchFamily="18" charset="0"/>
                <a:ea typeface="思源黑体-思源黑体-Medium" pitchFamily="34" charset="-122"/>
                <a:cs typeface="Times New Roman" panose="02020603050405020304" pitchFamily="18" charset="0"/>
              </a:rPr>
              <a:t>Problem Statement</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832104" y="264261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BDB3FC"/>
                </a:solidFill>
                <a:latin typeface="Times New Roman" panose="02020603050405020304" pitchFamily="18" charset="0"/>
                <a:ea typeface="思源黑体-思源黑体-SemiBold" pitchFamily="34" charset="-122"/>
                <a:cs typeface="Times New Roman" panose="02020603050405020304" pitchFamily="18" charset="0"/>
              </a:rPr>
              <a:t>IDEATION PHASE</a:t>
            </a:r>
            <a:endParaRPr lang="en-US" sz="464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33</TotalTime>
  <Words>939</Words>
  <Application>Microsoft Office PowerPoint</Application>
  <PresentationFormat>Custom</PresentationFormat>
  <Paragraphs>277</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Times New Roman</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SHAIK NASEER HUSSAIN</cp:lastModifiedBy>
  <cp:revision>2</cp:revision>
  <dcterms:created xsi:type="dcterms:W3CDTF">2025-06-26T05:24:50Z</dcterms:created>
  <dcterms:modified xsi:type="dcterms:W3CDTF">2025-06-26T06:17:18Z</dcterms:modified>
</cp:coreProperties>
</file>